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0" r:id="rId4"/>
  </p:sldMasterIdLst>
  <p:notesMasterIdLst>
    <p:notesMasterId r:id="rId15"/>
  </p:notesMasterIdLst>
  <p:sldIdLst>
    <p:sldId id="256" r:id="rId5"/>
    <p:sldId id="257" r:id="rId6"/>
    <p:sldId id="310" r:id="rId7"/>
    <p:sldId id="309" r:id="rId8"/>
    <p:sldId id="311" r:id="rId9"/>
    <p:sldId id="315" r:id="rId10"/>
    <p:sldId id="313" r:id="rId11"/>
    <p:sldId id="305" r:id="rId12"/>
    <p:sldId id="316" r:id="rId13"/>
    <p:sldId id="314" r:id="rId14"/>
  </p:sldIdLst>
  <p:sldSz cx="19010313" cy="10693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4" userDrawn="1">
          <p15:clr>
            <a:srgbClr val="A4A3A4"/>
          </p15:clr>
        </p15:guide>
        <p15:guide id="2" pos="612" userDrawn="1">
          <p15:clr>
            <a:srgbClr val="A4A3A4"/>
          </p15:clr>
        </p15:guide>
        <p15:guide id="3" orient="horz" pos="5816" userDrawn="1">
          <p15:clr>
            <a:srgbClr val="A4A3A4"/>
          </p15:clr>
        </p15:guide>
        <p15:guide id="4" orient="horz" pos="3468" userDrawn="1">
          <p15:clr>
            <a:srgbClr val="A4A3A4"/>
          </p15:clr>
        </p15:guide>
        <p15:guide id="5" orient="horz" pos="35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F3"/>
    <a:srgbClr val="FFA100"/>
    <a:srgbClr val="FFBF00"/>
    <a:srgbClr val="188AD8"/>
    <a:srgbClr val="FFFF00"/>
    <a:srgbClr val="832E8A"/>
    <a:srgbClr val="28C8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CFBABB-A3E7-802D-7085-9B2708140C35}" v="4" dt="2024-11-07T23:36:31.050"/>
    <p1510:client id="{672BC40B-D7C1-134F-9C65-9DD57ABE451F}" v="542" dt="2024-11-06T18:17:37.894"/>
    <p1510:client id="{A1D34A90-F8B6-F6B5-A9CF-CC2097F06117}" v="1485" dt="2024-11-06T13:27:58.891"/>
    <p1510:client id="{B5D176DD-BA25-810E-8830-F5914537E769}" v="226" dt="2024-11-06T13:48:32.022"/>
    <p1510:client id="{BC958E05-F7FE-EE2A-BEEC-AE2404F0B98E}" v="8" dt="2024-11-07T16:52:37.628"/>
    <p1510:client id="{BDC274DC-4CA9-467C-9EE3-C0F862835CA2}" v="1370" dt="2024-11-06T14:21:55.12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44"/>
        <p:guide pos="612"/>
        <p:guide orient="horz" pos="5816"/>
        <p:guide orient="horz" pos="3468"/>
        <p:guide orient="horz" pos="3568"/>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699441-7F23-4691-BF66-7F77A9C61644}"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1C43AD8B-D6E4-4008-899C-937DE051A208}">
      <dgm:prSet phldrT="[Text]" phldr="1"/>
      <dgm:spPr>
        <a:solidFill>
          <a:schemeClr val="bg1"/>
        </a:solidFill>
      </dgm:spPr>
      <dgm:t>
        <a:bodyPr/>
        <a:lstStyle/>
        <a:p>
          <a:endParaRPr lang="en-US"/>
        </a:p>
      </dgm:t>
    </dgm:pt>
    <dgm:pt modelId="{3CB3E849-F454-4859-BE09-845630D2EE84}" type="parTrans" cxnId="{9ACC5CB2-9CBF-4A84-8308-A1CDA73AFC0C}">
      <dgm:prSet/>
      <dgm:spPr/>
      <dgm:t>
        <a:bodyPr/>
        <a:lstStyle/>
        <a:p>
          <a:endParaRPr lang="en-US"/>
        </a:p>
      </dgm:t>
    </dgm:pt>
    <dgm:pt modelId="{EB057602-A620-4B0C-A76A-C59749C0A421}" type="sibTrans" cxnId="{9ACC5CB2-9CBF-4A84-8308-A1CDA73AFC0C}">
      <dgm:prSet/>
      <dgm:spPr>
        <a:solidFill>
          <a:schemeClr val="bg1"/>
        </a:solidFill>
      </dgm:spPr>
      <dgm:t>
        <a:bodyPr/>
        <a:lstStyle/>
        <a:p>
          <a:endParaRPr lang="en-US"/>
        </a:p>
      </dgm:t>
    </dgm:pt>
    <dgm:pt modelId="{16E77113-4B10-4D58-B5AD-D4FBBE3AF9D0}" type="pres">
      <dgm:prSet presAssocID="{CC699441-7F23-4691-BF66-7F77A9C61644}" presName="Name0" presStyleCnt="0">
        <dgm:presLayoutVars>
          <dgm:chMax/>
          <dgm:chPref/>
          <dgm:dir/>
          <dgm:animLvl val="lvl"/>
        </dgm:presLayoutVars>
      </dgm:prSet>
      <dgm:spPr/>
    </dgm:pt>
    <dgm:pt modelId="{C2720136-7C5E-4A82-86DB-27F7AFACF5BE}" type="pres">
      <dgm:prSet presAssocID="{1C43AD8B-D6E4-4008-899C-937DE051A208}" presName="composite" presStyleCnt="0"/>
      <dgm:spPr/>
    </dgm:pt>
    <dgm:pt modelId="{7F469F5E-B7BC-44F2-94DC-9C631EAD89B6}" type="pres">
      <dgm:prSet presAssocID="{1C43AD8B-D6E4-4008-899C-937DE051A208}" presName="Parent1" presStyleLbl="node1" presStyleIdx="0" presStyleCnt="2">
        <dgm:presLayoutVars>
          <dgm:chMax val="1"/>
          <dgm:chPref val="1"/>
          <dgm:bulletEnabled val="1"/>
        </dgm:presLayoutVars>
      </dgm:prSet>
      <dgm:spPr/>
    </dgm:pt>
    <dgm:pt modelId="{7EA5DE6E-111A-4222-B770-811AE904B755}" type="pres">
      <dgm:prSet presAssocID="{1C43AD8B-D6E4-4008-899C-937DE051A208}" presName="Childtext1" presStyleLbl="revTx" presStyleIdx="0" presStyleCnt="1">
        <dgm:presLayoutVars>
          <dgm:chMax val="0"/>
          <dgm:chPref val="0"/>
          <dgm:bulletEnabled val="1"/>
        </dgm:presLayoutVars>
      </dgm:prSet>
      <dgm:spPr/>
    </dgm:pt>
    <dgm:pt modelId="{C2703713-A56A-4FAC-AB7E-417C1007F461}" type="pres">
      <dgm:prSet presAssocID="{1C43AD8B-D6E4-4008-899C-937DE051A208}" presName="BalanceSpacing" presStyleCnt="0"/>
      <dgm:spPr/>
    </dgm:pt>
    <dgm:pt modelId="{CE2D8DA8-BB90-414D-A8D1-5945A2E6A6B4}" type="pres">
      <dgm:prSet presAssocID="{1C43AD8B-D6E4-4008-899C-937DE051A208}" presName="BalanceSpacing1" presStyleCnt="0"/>
      <dgm:spPr/>
    </dgm:pt>
    <dgm:pt modelId="{FA00C3CF-7133-4823-AEAB-A8BB6D2CA2E2}" type="pres">
      <dgm:prSet presAssocID="{EB057602-A620-4B0C-A76A-C59749C0A421}" presName="Accent1Text" presStyleLbl="node1" presStyleIdx="1" presStyleCnt="2" custLinFactNeighborX="63544" custLinFactNeighborY="328"/>
      <dgm:spPr/>
    </dgm:pt>
  </dgm:ptLst>
  <dgm:cxnLst>
    <dgm:cxn modelId="{047E2643-BBEA-4180-AA94-033078F12401}" type="presOf" srcId="{EB057602-A620-4B0C-A76A-C59749C0A421}" destId="{FA00C3CF-7133-4823-AEAB-A8BB6D2CA2E2}" srcOrd="0" destOrd="0" presId="urn:microsoft.com/office/officeart/2008/layout/AlternatingHexagons"/>
    <dgm:cxn modelId="{B8B1567F-8DEB-4E1F-B102-247C5BBEBC12}" type="presOf" srcId="{1C43AD8B-D6E4-4008-899C-937DE051A208}" destId="{7F469F5E-B7BC-44F2-94DC-9C631EAD89B6}" srcOrd="0" destOrd="0" presId="urn:microsoft.com/office/officeart/2008/layout/AlternatingHexagons"/>
    <dgm:cxn modelId="{BC3DAC9F-2E95-445F-8A9B-28A0899B61E8}" type="presOf" srcId="{CC699441-7F23-4691-BF66-7F77A9C61644}" destId="{16E77113-4B10-4D58-B5AD-D4FBBE3AF9D0}" srcOrd="0" destOrd="0" presId="urn:microsoft.com/office/officeart/2008/layout/AlternatingHexagons"/>
    <dgm:cxn modelId="{9ACC5CB2-9CBF-4A84-8308-A1CDA73AFC0C}" srcId="{CC699441-7F23-4691-BF66-7F77A9C61644}" destId="{1C43AD8B-D6E4-4008-899C-937DE051A208}" srcOrd="0" destOrd="0" parTransId="{3CB3E849-F454-4859-BE09-845630D2EE84}" sibTransId="{EB057602-A620-4B0C-A76A-C59749C0A421}"/>
    <dgm:cxn modelId="{9B320C7D-B96E-451D-9A2F-0F3F47DE4D62}" type="presParOf" srcId="{16E77113-4B10-4D58-B5AD-D4FBBE3AF9D0}" destId="{C2720136-7C5E-4A82-86DB-27F7AFACF5BE}" srcOrd="0" destOrd="0" presId="urn:microsoft.com/office/officeart/2008/layout/AlternatingHexagons"/>
    <dgm:cxn modelId="{25A42469-0987-44B2-B846-5A7461CB5499}" type="presParOf" srcId="{C2720136-7C5E-4A82-86DB-27F7AFACF5BE}" destId="{7F469F5E-B7BC-44F2-94DC-9C631EAD89B6}" srcOrd="0" destOrd="0" presId="urn:microsoft.com/office/officeart/2008/layout/AlternatingHexagons"/>
    <dgm:cxn modelId="{A7D66D6C-B8A3-4F73-BBDE-7824AF33BC73}" type="presParOf" srcId="{C2720136-7C5E-4A82-86DB-27F7AFACF5BE}" destId="{7EA5DE6E-111A-4222-B770-811AE904B755}" srcOrd="1" destOrd="0" presId="urn:microsoft.com/office/officeart/2008/layout/AlternatingHexagons"/>
    <dgm:cxn modelId="{12360DA2-2B71-4791-9AAA-33BD2D49DA56}" type="presParOf" srcId="{C2720136-7C5E-4A82-86DB-27F7AFACF5BE}" destId="{C2703713-A56A-4FAC-AB7E-417C1007F461}" srcOrd="2" destOrd="0" presId="urn:microsoft.com/office/officeart/2008/layout/AlternatingHexagons"/>
    <dgm:cxn modelId="{B4AB88FF-5129-4EF6-8EE6-2D5B5DA17B83}" type="presParOf" srcId="{C2720136-7C5E-4A82-86DB-27F7AFACF5BE}" destId="{CE2D8DA8-BB90-414D-A8D1-5945A2E6A6B4}" srcOrd="3" destOrd="0" presId="urn:microsoft.com/office/officeart/2008/layout/AlternatingHexagons"/>
    <dgm:cxn modelId="{A4521890-00E2-473F-85EB-D3DCB226ABB4}" type="presParOf" srcId="{C2720136-7C5E-4A82-86DB-27F7AFACF5BE}" destId="{FA00C3CF-7133-4823-AEAB-A8BB6D2CA2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69F5E-B7BC-44F2-94DC-9C631EAD89B6}">
      <dsp:nvSpPr>
        <dsp:cNvPr id="0" name=""/>
        <dsp:cNvSpPr/>
      </dsp:nvSpPr>
      <dsp:spPr>
        <a:xfrm rot="5400000">
          <a:off x="7315838" y="1877812"/>
          <a:ext cx="4804833" cy="4180204"/>
        </a:xfrm>
        <a:prstGeom prst="hexagon">
          <a:avLst>
            <a:gd name="adj" fmla="val 25000"/>
            <a:gd name="vf" fmla="val 11547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rot="-5400000">
        <a:off x="8279567" y="2314251"/>
        <a:ext cx="2877374" cy="3307327"/>
      </dsp:txXfrm>
    </dsp:sp>
    <dsp:sp modelId="{7EA5DE6E-111A-4222-B770-811AE904B755}">
      <dsp:nvSpPr>
        <dsp:cNvPr id="0" name=""/>
        <dsp:cNvSpPr/>
      </dsp:nvSpPr>
      <dsp:spPr>
        <a:xfrm>
          <a:off x="11935205" y="2526465"/>
          <a:ext cx="5362193" cy="2882899"/>
        </a:xfrm>
        <a:prstGeom prst="rect">
          <a:avLst/>
        </a:prstGeom>
        <a:noFill/>
        <a:ln>
          <a:noFill/>
        </a:ln>
        <a:effectLst/>
      </dsp:spPr>
      <dsp:style>
        <a:lnRef idx="0">
          <a:scrgbClr r="0" g="0" b="0"/>
        </a:lnRef>
        <a:fillRef idx="0">
          <a:scrgbClr r="0" g="0" b="0"/>
        </a:fillRef>
        <a:effectRef idx="0">
          <a:scrgbClr r="0" g="0" b="0"/>
        </a:effectRef>
        <a:fontRef idx="minor"/>
      </dsp:style>
    </dsp:sp>
    <dsp:sp modelId="{FA00C3CF-7133-4823-AEAB-A8BB6D2CA2E2}">
      <dsp:nvSpPr>
        <dsp:cNvPr id="0" name=""/>
        <dsp:cNvSpPr/>
      </dsp:nvSpPr>
      <dsp:spPr>
        <a:xfrm rot="5400000">
          <a:off x="5457486" y="1893572"/>
          <a:ext cx="4804833" cy="4180204"/>
        </a:xfrm>
        <a:prstGeom prst="hexagon">
          <a:avLst>
            <a:gd name="adj" fmla="val 25000"/>
            <a:gd name="vf" fmla="val 11547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6421215" y="2330011"/>
        <a:ext cx="2877374" cy="3307327"/>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331" cy="466476"/>
          </a:xfrm>
          <a:prstGeom prst="rect">
            <a:avLst/>
          </a:prstGeom>
        </p:spPr>
        <p:txBody>
          <a:bodyPr vert="horz" lIns="81702" tIns="40851" rIns="81702" bIns="40851" rtlCol="0"/>
          <a:lstStyle>
            <a:lvl1pPr algn="l">
              <a:defRPr sz="1100"/>
            </a:lvl1pPr>
          </a:lstStyle>
          <a:p>
            <a:endParaRPr lang="cs-CZ"/>
          </a:p>
        </p:txBody>
      </p:sp>
      <p:sp>
        <p:nvSpPr>
          <p:cNvPr id="3" name="Date Placeholder 2"/>
          <p:cNvSpPr>
            <a:spLocks noGrp="1"/>
          </p:cNvSpPr>
          <p:nvPr>
            <p:ph type="dt" idx="1"/>
          </p:nvPr>
        </p:nvSpPr>
        <p:spPr>
          <a:xfrm>
            <a:off x="3970597" y="0"/>
            <a:ext cx="3038331" cy="466476"/>
          </a:xfrm>
          <a:prstGeom prst="rect">
            <a:avLst/>
          </a:prstGeom>
        </p:spPr>
        <p:txBody>
          <a:bodyPr vert="horz" lIns="81702" tIns="40851" rIns="81702" bIns="40851" rtlCol="0"/>
          <a:lstStyle>
            <a:lvl1pPr algn="r">
              <a:defRPr sz="1100"/>
            </a:lvl1pPr>
          </a:lstStyle>
          <a:p>
            <a:fld id="{A2BF3456-A29E-41FE-BFB7-B24F24BEE47B}" type="datetimeFigureOut">
              <a:rPr lang="cs-CZ" smtClean="0"/>
              <a:t>07.11.2024</a:t>
            </a:fld>
            <a:endParaRPr lang="cs-CZ"/>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81702" tIns="40851" rIns="81702" bIns="40851" rtlCol="0" anchor="ctr"/>
          <a:lstStyle/>
          <a:p>
            <a:endParaRPr lang="cs-CZ"/>
          </a:p>
        </p:txBody>
      </p:sp>
      <p:sp>
        <p:nvSpPr>
          <p:cNvPr id="5" name="Notes Placeholder 4"/>
          <p:cNvSpPr>
            <a:spLocks noGrp="1"/>
          </p:cNvSpPr>
          <p:nvPr>
            <p:ph type="body" sz="quarter" idx="3"/>
          </p:nvPr>
        </p:nvSpPr>
        <p:spPr>
          <a:xfrm>
            <a:off x="701040" y="4474307"/>
            <a:ext cx="5608320" cy="3660043"/>
          </a:xfrm>
          <a:prstGeom prst="rect">
            <a:avLst/>
          </a:prstGeom>
        </p:spPr>
        <p:txBody>
          <a:bodyPr vert="horz" lIns="81702" tIns="40851" rIns="81702" bIns="4085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1" y="8829924"/>
            <a:ext cx="3038331" cy="466476"/>
          </a:xfrm>
          <a:prstGeom prst="rect">
            <a:avLst/>
          </a:prstGeom>
        </p:spPr>
        <p:txBody>
          <a:bodyPr vert="horz" lIns="81702" tIns="40851" rIns="81702" bIns="40851" rtlCol="0" anchor="b"/>
          <a:lstStyle>
            <a:lvl1pPr algn="l">
              <a:defRPr sz="1100"/>
            </a:lvl1pPr>
          </a:lstStyle>
          <a:p>
            <a:endParaRPr lang="cs-CZ"/>
          </a:p>
        </p:txBody>
      </p:sp>
      <p:sp>
        <p:nvSpPr>
          <p:cNvPr id="7" name="Slide Number Placeholder 6"/>
          <p:cNvSpPr>
            <a:spLocks noGrp="1"/>
          </p:cNvSpPr>
          <p:nvPr>
            <p:ph type="sldNum" sz="quarter" idx="5"/>
          </p:nvPr>
        </p:nvSpPr>
        <p:spPr>
          <a:xfrm>
            <a:off x="3970597" y="8829924"/>
            <a:ext cx="3038331" cy="466476"/>
          </a:xfrm>
          <a:prstGeom prst="rect">
            <a:avLst/>
          </a:prstGeom>
        </p:spPr>
        <p:txBody>
          <a:bodyPr vert="horz" lIns="81702" tIns="40851" rIns="81702" bIns="40851" rtlCol="0" anchor="b"/>
          <a:lstStyle>
            <a:lvl1pPr algn="r">
              <a:defRPr sz="1100"/>
            </a:lvl1pPr>
          </a:lstStyle>
          <a:p>
            <a:fld id="{DD95B543-0236-4AEE-9F15-C7CF1150485F}" type="slidenum">
              <a:rPr lang="cs-CZ" smtClean="0"/>
              <a:t>‹#›</a:t>
            </a:fld>
            <a:endParaRPr lang="cs-CZ"/>
          </a:p>
        </p:txBody>
      </p:sp>
    </p:spTree>
    <p:extLst>
      <p:ext uri="{BB962C8B-B14F-4D97-AF65-F5344CB8AC3E}">
        <p14:creationId xmlns:p14="http://schemas.microsoft.com/office/powerpoint/2010/main" val="5225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DD95B543-0236-4AEE-9F15-C7CF1150485F}" type="slidenum">
              <a:rPr lang="cs-CZ" smtClean="0"/>
              <a:t>1</a:t>
            </a:fld>
            <a:endParaRPr lang="cs-CZ"/>
          </a:p>
        </p:txBody>
      </p:sp>
    </p:spTree>
    <p:extLst>
      <p:ext uri="{BB962C8B-B14F-4D97-AF65-F5344CB8AC3E}">
        <p14:creationId xmlns:p14="http://schemas.microsoft.com/office/powerpoint/2010/main" val="440733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76289" y="1750055"/>
            <a:ext cx="14257735" cy="3722887"/>
          </a:xfrm>
        </p:spPr>
        <p:txBody>
          <a:bodyPr anchor="b"/>
          <a:lstStyle>
            <a:lvl1pPr algn="ctr">
              <a:defRPr sz="9355"/>
            </a:lvl1pPr>
          </a:lstStyle>
          <a:p>
            <a:r>
              <a:rPr lang="en-US"/>
              <a:t>Click to edit Master title style</a:t>
            </a:r>
          </a:p>
        </p:txBody>
      </p:sp>
      <p:sp>
        <p:nvSpPr>
          <p:cNvPr id="3" name="Subtitle 2"/>
          <p:cNvSpPr>
            <a:spLocks noGrp="1"/>
          </p:cNvSpPr>
          <p:nvPr>
            <p:ph type="subTitle" idx="1"/>
          </p:nvPr>
        </p:nvSpPr>
        <p:spPr>
          <a:xfrm>
            <a:off x="2376289" y="5616511"/>
            <a:ext cx="14257735" cy="2581762"/>
          </a:xfrm>
        </p:spPr>
        <p:txBody>
          <a:bodyPr/>
          <a:lstStyle>
            <a:lvl1pPr marL="0" indent="0" algn="ctr">
              <a:buNone/>
              <a:defRPr sz="3742"/>
            </a:lvl1pPr>
            <a:lvl2pPr marL="712866" indent="0" algn="ctr">
              <a:buNone/>
              <a:defRPr sz="3118"/>
            </a:lvl2pPr>
            <a:lvl3pPr marL="1425732" indent="0" algn="ctr">
              <a:buNone/>
              <a:defRPr sz="2807"/>
            </a:lvl3pPr>
            <a:lvl4pPr marL="2138599" indent="0" algn="ctr">
              <a:buNone/>
              <a:defRPr sz="2495"/>
            </a:lvl4pPr>
            <a:lvl5pPr marL="2851465" indent="0" algn="ctr">
              <a:buNone/>
              <a:defRPr sz="2495"/>
            </a:lvl5pPr>
            <a:lvl6pPr marL="3564331" indent="0" algn="ctr">
              <a:buNone/>
              <a:defRPr sz="2495"/>
            </a:lvl6pPr>
            <a:lvl7pPr marL="4277197" indent="0" algn="ctr">
              <a:buNone/>
              <a:defRPr sz="2495"/>
            </a:lvl7pPr>
            <a:lvl8pPr marL="4990064" indent="0" algn="ctr">
              <a:buNone/>
              <a:defRPr sz="2495"/>
            </a:lvl8pPr>
            <a:lvl9pPr marL="5702930" indent="0" algn="ctr">
              <a:buNone/>
              <a:defRPr sz="2495"/>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3329698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308309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604255" y="569325"/>
            <a:ext cx="4099099" cy="9062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06959" y="569325"/>
            <a:ext cx="12059667" cy="90621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528634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239549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7058" y="2665925"/>
            <a:ext cx="16396395" cy="4448157"/>
          </a:xfrm>
        </p:spPr>
        <p:txBody>
          <a:bodyPr anchor="b"/>
          <a:lstStyle>
            <a:lvl1pPr>
              <a:defRPr sz="9355"/>
            </a:lvl1pPr>
          </a:lstStyle>
          <a:p>
            <a:r>
              <a:rPr lang="en-US"/>
              <a:t>Click to edit Master title style</a:t>
            </a:r>
          </a:p>
        </p:txBody>
      </p:sp>
      <p:sp>
        <p:nvSpPr>
          <p:cNvPr id="3" name="Text Placeholder 2"/>
          <p:cNvSpPr>
            <a:spLocks noGrp="1"/>
          </p:cNvSpPr>
          <p:nvPr>
            <p:ph type="body" idx="1"/>
          </p:nvPr>
        </p:nvSpPr>
        <p:spPr>
          <a:xfrm>
            <a:off x="1297058" y="7156164"/>
            <a:ext cx="16396395" cy="2339180"/>
          </a:xfrm>
        </p:spPr>
        <p:txBody>
          <a:bodyPr/>
          <a:lstStyle>
            <a:lvl1pPr marL="0" indent="0">
              <a:buNone/>
              <a:defRPr sz="3742">
                <a:solidFill>
                  <a:schemeClr val="tx1">
                    <a:tint val="75000"/>
                  </a:schemeClr>
                </a:solidFill>
              </a:defRPr>
            </a:lvl1pPr>
            <a:lvl2pPr marL="712866" indent="0">
              <a:buNone/>
              <a:defRPr sz="3118">
                <a:solidFill>
                  <a:schemeClr val="tx1">
                    <a:tint val="75000"/>
                  </a:schemeClr>
                </a:solidFill>
              </a:defRPr>
            </a:lvl2pPr>
            <a:lvl3pPr marL="1425732" indent="0">
              <a:buNone/>
              <a:defRPr sz="2807">
                <a:solidFill>
                  <a:schemeClr val="tx1">
                    <a:tint val="75000"/>
                  </a:schemeClr>
                </a:solidFill>
              </a:defRPr>
            </a:lvl3pPr>
            <a:lvl4pPr marL="2138599" indent="0">
              <a:buNone/>
              <a:defRPr sz="2495">
                <a:solidFill>
                  <a:schemeClr val="tx1">
                    <a:tint val="75000"/>
                  </a:schemeClr>
                </a:solidFill>
              </a:defRPr>
            </a:lvl4pPr>
            <a:lvl5pPr marL="2851465" indent="0">
              <a:buNone/>
              <a:defRPr sz="2495">
                <a:solidFill>
                  <a:schemeClr val="tx1">
                    <a:tint val="75000"/>
                  </a:schemeClr>
                </a:solidFill>
              </a:defRPr>
            </a:lvl5pPr>
            <a:lvl6pPr marL="3564331" indent="0">
              <a:buNone/>
              <a:defRPr sz="2495">
                <a:solidFill>
                  <a:schemeClr val="tx1">
                    <a:tint val="75000"/>
                  </a:schemeClr>
                </a:solidFill>
              </a:defRPr>
            </a:lvl6pPr>
            <a:lvl7pPr marL="4277197" indent="0">
              <a:buNone/>
              <a:defRPr sz="2495">
                <a:solidFill>
                  <a:schemeClr val="tx1">
                    <a:tint val="75000"/>
                  </a:schemeClr>
                </a:solidFill>
              </a:defRPr>
            </a:lvl7pPr>
            <a:lvl8pPr marL="4990064" indent="0">
              <a:buNone/>
              <a:defRPr sz="2495">
                <a:solidFill>
                  <a:schemeClr val="tx1">
                    <a:tint val="75000"/>
                  </a:schemeClr>
                </a:solidFill>
              </a:defRPr>
            </a:lvl8pPr>
            <a:lvl9pPr marL="5702930" indent="0">
              <a:buNone/>
              <a:defRPr sz="2495">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17231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06959" y="2846623"/>
            <a:ext cx="8079383" cy="6784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623971" y="2846623"/>
            <a:ext cx="8079383" cy="6784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279570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09435" y="569326"/>
            <a:ext cx="16396395" cy="2066896"/>
          </a:xfrm>
        </p:spPr>
        <p:txBody>
          <a:bodyPr/>
          <a:lstStyle/>
          <a:p>
            <a:r>
              <a:rPr lang="en-US"/>
              <a:t>Click to edit Master title style</a:t>
            </a:r>
          </a:p>
        </p:txBody>
      </p:sp>
      <p:sp>
        <p:nvSpPr>
          <p:cNvPr id="3" name="Text Placeholder 2"/>
          <p:cNvSpPr>
            <a:spLocks noGrp="1"/>
          </p:cNvSpPr>
          <p:nvPr>
            <p:ph type="body" idx="1"/>
          </p:nvPr>
        </p:nvSpPr>
        <p:spPr>
          <a:xfrm>
            <a:off x="1309436" y="2621369"/>
            <a:ext cx="8042253" cy="1284692"/>
          </a:xfrm>
        </p:spPr>
        <p:txBody>
          <a:bodyPr anchor="b"/>
          <a:lstStyle>
            <a:lvl1pPr marL="0" indent="0">
              <a:buNone/>
              <a:defRPr sz="3742" b="1"/>
            </a:lvl1pPr>
            <a:lvl2pPr marL="712866" indent="0">
              <a:buNone/>
              <a:defRPr sz="3118" b="1"/>
            </a:lvl2pPr>
            <a:lvl3pPr marL="1425732" indent="0">
              <a:buNone/>
              <a:defRPr sz="2807" b="1"/>
            </a:lvl3pPr>
            <a:lvl4pPr marL="2138599" indent="0">
              <a:buNone/>
              <a:defRPr sz="2495" b="1"/>
            </a:lvl4pPr>
            <a:lvl5pPr marL="2851465" indent="0">
              <a:buNone/>
              <a:defRPr sz="2495" b="1"/>
            </a:lvl5pPr>
            <a:lvl6pPr marL="3564331" indent="0">
              <a:buNone/>
              <a:defRPr sz="2495" b="1"/>
            </a:lvl6pPr>
            <a:lvl7pPr marL="4277197" indent="0">
              <a:buNone/>
              <a:defRPr sz="2495" b="1"/>
            </a:lvl7pPr>
            <a:lvl8pPr marL="4990064" indent="0">
              <a:buNone/>
              <a:defRPr sz="2495" b="1"/>
            </a:lvl8pPr>
            <a:lvl9pPr marL="5702930" indent="0">
              <a:buNone/>
              <a:defRPr sz="2495" b="1"/>
            </a:lvl9pPr>
          </a:lstStyle>
          <a:p>
            <a:pPr lvl="0"/>
            <a:r>
              <a:rPr lang="en-US"/>
              <a:t>Edit Master text styles</a:t>
            </a:r>
          </a:p>
        </p:txBody>
      </p:sp>
      <p:sp>
        <p:nvSpPr>
          <p:cNvPr id="4" name="Content Placeholder 3"/>
          <p:cNvSpPr>
            <a:spLocks noGrp="1"/>
          </p:cNvSpPr>
          <p:nvPr>
            <p:ph sz="half" idx="2"/>
          </p:nvPr>
        </p:nvSpPr>
        <p:spPr>
          <a:xfrm>
            <a:off x="1309436" y="3906061"/>
            <a:ext cx="8042253" cy="57452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623971" y="2621369"/>
            <a:ext cx="8081859" cy="1284692"/>
          </a:xfrm>
        </p:spPr>
        <p:txBody>
          <a:bodyPr anchor="b"/>
          <a:lstStyle>
            <a:lvl1pPr marL="0" indent="0">
              <a:buNone/>
              <a:defRPr sz="3742" b="1"/>
            </a:lvl1pPr>
            <a:lvl2pPr marL="712866" indent="0">
              <a:buNone/>
              <a:defRPr sz="3118" b="1"/>
            </a:lvl2pPr>
            <a:lvl3pPr marL="1425732" indent="0">
              <a:buNone/>
              <a:defRPr sz="2807" b="1"/>
            </a:lvl3pPr>
            <a:lvl4pPr marL="2138599" indent="0">
              <a:buNone/>
              <a:defRPr sz="2495" b="1"/>
            </a:lvl4pPr>
            <a:lvl5pPr marL="2851465" indent="0">
              <a:buNone/>
              <a:defRPr sz="2495" b="1"/>
            </a:lvl5pPr>
            <a:lvl6pPr marL="3564331" indent="0">
              <a:buNone/>
              <a:defRPr sz="2495" b="1"/>
            </a:lvl6pPr>
            <a:lvl7pPr marL="4277197" indent="0">
              <a:buNone/>
              <a:defRPr sz="2495" b="1"/>
            </a:lvl7pPr>
            <a:lvl8pPr marL="4990064" indent="0">
              <a:buNone/>
              <a:defRPr sz="2495" b="1"/>
            </a:lvl8pPr>
            <a:lvl9pPr marL="5702930" indent="0">
              <a:buNone/>
              <a:defRPr sz="2495" b="1"/>
            </a:lvl9pPr>
          </a:lstStyle>
          <a:p>
            <a:pPr lvl="0"/>
            <a:r>
              <a:rPr lang="en-US"/>
              <a:t>Edit Master text styles</a:t>
            </a:r>
          </a:p>
        </p:txBody>
      </p:sp>
      <p:sp>
        <p:nvSpPr>
          <p:cNvPr id="6" name="Content Placeholder 5"/>
          <p:cNvSpPr>
            <a:spLocks noGrp="1"/>
          </p:cNvSpPr>
          <p:nvPr>
            <p:ph sz="quarter" idx="4"/>
          </p:nvPr>
        </p:nvSpPr>
        <p:spPr>
          <a:xfrm>
            <a:off x="9623971" y="3906061"/>
            <a:ext cx="8081859" cy="57452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3290775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90662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632000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9436" y="712893"/>
            <a:ext cx="6131320" cy="2495127"/>
          </a:xfrm>
        </p:spPr>
        <p:txBody>
          <a:bodyPr anchor="b"/>
          <a:lstStyle>
            <a:lvl1pPr>
              <a:defRPr sz="4989"/>
            </a:lvl1pPr>
          </a:lstStyle>
          <a:p>
            <a:r>
              <a:rPr lang="en-US"/>
              <a:t>Click to edit Master title style</a:t>
            </a:r>
          </a:p>
        </p:txBody>
      </p:sp>
      <p:sp>
        <p:nvSpPr>
          <p:cNvPr id="3" name="Content Placeholder 2"/>
          <p:cNvSpPr>
            <a:spLocks noGrp="1"/>
          </p:cNvSpPr>
          <p:nvPr>
            <p:ph idx="1"/>
          </p:nvPr>
        </p:nvSpPr>
        <p:spPr>
          <a:xfrm>
            <a:off x="8081859" y="1539652"/>
            <a:ext cx="9623971" cy="7599245"/>
          </a:xfrm>
        </p:spPr>
        <p:txBody>
          <a:bodyPr/>
          <a:lstStyle>
            <a:lvl1pPr>
              <a:defRPr sz="4989"/>
            </a:lvl1pPr>
            <a:lvl2pPr>
              <a:defRPr sz="4366"/>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09436" y="3208020"/>
            <a:ext cx="6131320" cy="5943254"/>
          </a:xfrm>
        </p:spPr>
        <p:txBody>
          <a:bodyPr/>
          <a:lstStyle>
            <a:lvl1pPr marL="0" indent="0">
              <a:buNone/>
              <a:defRPr sz="2495"/>
            </a:lvl1pPr>
            <a:lvl2pPr marL="712866" indent="0">
              <a:buNone/>
              <a:defRPr sz="2183"/>
            </a:lvl2pPr>
            <a:lvl3pPr marL="1425732" indent="0">
              <a:buNone/>
              <a:defRPr sz="1871"/>
            </a:lvl3pPr>
            <a:lvl4pPr marL="2138599" indent="0">
              <a:buNone/>
              <a:defRPr sz="1559"/>
            </a:lvl4pPr>
            <a:lvl5pPr marL="2851465" indent="0">
              <a:buNone/>
              <a:defRPr sz="1559"/>
            </a:lvl5pPr>
            <a:lvl6pPr marL="3564331" indent="0">
              <a:buNone/>
              <a:defRPr sz="1559"/>
            </a:lvl6pPr>
            <a:lvl7pPr marL="4277197" indent="0">
              <a:buNone/>
              <a:defRPr sz="1559"/>
            </a:lvl7pPr>
            <a:lvl8pPr marL="4990064" indent="0">
              <a:buNone/>
              <a:defRPr sz="1559"/>
            </a:lvl8pPr>
            <a:lvl9pPr marL="5702930" indent="0">
              <a:buNone/>
              <a:defRPr sz="1559"/>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440046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9436" y="712893"/>
            <a:ext cx="6131320" cy="2495127"/>
          </a:xfrm>
        </p:spPr>
        <p:txBody>
          <a:bodyPr anchor="b"/>
          <a:lstStyle>
            <a:lvl1pPr>
              <a:defRPr sz="4989"/>
            </a:lvl1pPr>
          </a:lstStyle>
          <a:p>
            <a:r>
              <a:rPr lang="en-US"/>
              <a:t>Click to edit Master title style</a:t>
            </a:r>
          </a:p>
        </p:txBody>
      </p:sp>
      <p:sp>
        <p:nvSpPr>
          <p:cNvPr id="3" name="Picture Placeholder 2"/>
          <p:cNvSpPr>
            <a:spLocks noGrp="1" noChangeAspect="1"/>
          </p:cNvSpPr>
          <p:nvPr>
            <p:ph type="pic" idx="1"/>
          </p:nvPr>
        </p:nvSpPr>
        <p:spPr>
          <a:xfrm>
            <a:off x="8081859" y="1539652"/>
            <a:ext cx="9623971" cy="7599245"/>
          </a:xfrm>
        </p:spPr>
        <p:txBody>
          <a:bodyPr anchor="t"/>
          <a:lstStyle>
            <a:lvl1pPr marL="0" indent="0">
              <a:buNone/>
              <a:defRPr sz="4989"/>
            </a:lvl1pPr>
            <a:lvl2pPr marL="712866" indent="0">
              <a:buNone/>
              <a:defRPr sz="4366"/>
            </a:lvl2pPr>
            <a:lvl3pPr marL="1425732" indent="0">
              <a:buNone/>
              <a:defRPr sz="3742"/>
            </a:lvl3pPr>
            <a:lvl4pPr marL="2138599" indent="0">
              <a:buNone/>
              <a:defRPr sz="3118"/>
            </a:lvl4pPr>
            <a:lvl5pPr marL="2851465" indent="0">
              <a:buNone/>
              <a:defRPr sz="3118"/>
            </a:lvl5pPr>
            <a:lvl6pPr marL="3564331" indent="0">
              <a:buNone/>
              <a:defRPr sz="3118"/>
            </a:lvl6pPr>
            <a:lvl7pPr marL="4277197" indent="0">
              <a:buNone/>
              <a:defRPr sz="3118"/>
            </a:lvl7pPr>
            <a:lvl8pPr marL="4990064" indent="0">
              <a:buNone/>
              <a:defRPr sz="3118"/>
            </a:lvl8pPr>
            <a:lvl9pPr marL="5702930" indent="0">
              <a:buNone/>
              <a:defRPr sz="3118"/>
            </a:lvl9pPr>
          </a:lstStyle>
          <a:p>
            <a:r>
              <a:rPr lang="en-US"/>
              <a:t>Click icon to add picture</a:t>
            </a:r>
          </a:p>
        </p:txBody>
      </p:sp>
      <p:sp>
        <p:nvSpPr>
          <p:cNvPr id="4" name="Text Placeholder 3"/>
          <p:cNvSpPr>
            <a:spLocks noGrp="1"/>
          </p:cNvSpPr>
          <p:nvPr>
            <p:ph type="body" sz="half" idx="2"/>
          </p:nvPr>
        </p:nvSpPr>
        <p:spPr>
          <a:xfrm>
            <a:off x="1309436" y="3208020"/>
            <a:ext cx="6131320" cy="5943254"/>
          </a:xfrm>
        </p:spPr>
        <p:txBody>
          <a:bodyPr/>
          <a:lstStyle>
            <a:lvl1pPr marL="0" indent="0">
              <a:buNone/>
              <a:defRPr sz="2495"/>
            </a:lvl1pPr>
            <a:lvl2pPr marL="712866" indent="0">
              <a:buNone/>
              <a:defRPr sz="2183"/>
            </a:lvl2pPr>
            <a:lvl3pPr marL="1425732" indent="0">
              <a:buNone/>
              <a:defRPr sz="1871"/>
            </a:lvl3pPr>
            <a:lvl4pPr marL="2138599" indent="0">
              <a:buNone/>
              <a:defRPr sz="1559"/>
            </a:lvl4pPr>
            <a:lvl5pPr marL="2851465" indent="0">
              <a:buNone/>
              <a:defRPr sz="1559"/>
            </a:lvl5pPr>
            <a:lvl6pPr marL="3564331" indent="0">
              <a:buNone/>
              <a:defRPr sz="1559"/>
            </a:lvl6pPr>
            <a:lvl7pPr marL="4277197" indent="0">
              <a:buNone/>
              <a:defRPr sz="1559"/>
            </a:lvl7pPr>
            <a:lvl8pPr marL="4990064" indent="0">
              <a:buNone/>
              <a:defRPr sz="1559"/>
            </a:lvl8pPr>
            <a:lvl9pPr marL="5702930" indent="0">
              <a:buNone/>
              <a:defRPr sz="1559"/>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378924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6959" y="569326"/>
            <a:ext cx="16396395" cy="206689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06959" y="2846623"/>
            <a:ext cx="16396395" cy="678486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06959" y="9911198"/>
            <a:ext cx="4277320" cy="569325"/>
          </a:xfrm>
          <a:prstGeom prst="rect">
            <a:avLst/>
          </a:prstGeom>
        </p:spPr>
        <p:txBody>
          <a:bodyPr vert="horz" lIns="91440" tIns="45720" rIns="91440" bIns="45720" rtlCol="0" anchor="ctr"/>
          <a:lstStyle>
            <a:lvl1pPr algn="l">
              <a:defRPr sz="1871">
                <a:solidFill>
                  <a:schemeClr val="tx1">
                    <a:tint val="75000"/>
                  </a:schemeClr>
                </a:solidFill>
              </a:defRPr>
            </a:lvl1pPr>
          </a:lstStyle>
          <a:p>
            <a:fld id="{1D8BD707-D9CF-40AE-B4C6-C98DA3205C09}" type="datetimeFigureOut">
              <a:rPr lang="en-US" smtClean="0"/>
              <a:t>11/7/2024</a:t>
            </a:fld>
            <a:endParaRPr lang="en-US"/>
          </a:p>
        </p:txBody>
      </p:sp>
      <p:sp>
        <p:nvSpPr>
          <p:cNvPr id="5" name="Footer Placeholder 4"/>
          <p:cNvSpPr>
            <a:spLocks noGrp="1"/>
          </p:cNvSpPr>
          <p:nvPr>
            <p:ph type="ftr" sz="quarter" idx="3"/>
          </p:nvPr>
        </p:nvSpPr>
        <p:spPr>
          <a:xfrm>
            <a:off x="6297166" y="9911198"/>
            <a:ext cx="6415981" cy="569325"/>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13426034" y="9911198"/>
            <a:ext cx="4277320" cy="569325"/>
          </a:xfrm>
          <a:prstGeom prst="rect">
            <a:avLst/>
          </a:prstGeom>
        </p:spPr>
        <p:txBody>
          <a:bodyPr vert="horz" lIns="91440" tIns="45720" rIns="91440" bIns="45720" rtlCol="0" anchor="ctr"/>
          <a:lstStyle>
            <a:lvl1pPr algn="r">
              <a:defRPr sz="1871">
                <a:solidFill>
                  <a:schemeClr val="tx1">
                    <a:tint val="75000"/>
                  </a:schemeClr>
                </a:solidFill>
              </a:defRPr>
            </a:lvl1pPr>
          </a:lstStyle>
          <a:p>
            <a:fld id="{B6F15528-21DE-4FAA-801E-634DDDAF4B2B}" type="slidenum">
              <a:rPr lang="cs-CZ" smtClean="0"/>
              <a:t>‹#›</a:t>
            </a:fld>
            <a:endParaRPr lang="cs-CZ"/>
          </a:p>
        </p:txBody>
      </p:sp>
    </p:spTree>
    <p:extLst>
      <p:ext uri="{BB962C8B-B14F-4D97-AF65-F5344CB8AC3E}">
        <p14:creationId xmlns:p14="http://schemas.microsoft.com/office/powerpoint/2010/main" val="271160262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1425732"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433" indent="-356433" algn="l" defTabSz="1425732" rtl="0" eaLnBrk="1" latinLnBrk="0" hangingPunct="1">
        <a:lnSpc>
          <a:spcPct val="90000"/>
        </a:lnSpc>
        <a:spcBef>
          <a:spcPts val="1559"/>
        </a:spcBef>
        <a:buFont typeface="Arial" panose="020B0604020202020204" pitchFamily="34" charset="0"/>
        <a:buChar char="•"/>
        <a:defRPr sz="4366" kern="1200">
          <a:solidFill>
            <a:schemeClr val="tx1"/>
          </a:solidFill>
          <a:latin typeface="+mn-lt"/>
          <a:ea typeface="+mn-ea"/>
          <a:cs typeface="+mn-cs"/>
        </a:defRPr>
      </a:lvl1pPr>
      <a:lvl2pPr marL="1069299" indent="-356433" algn="l" defTabSz="1425732"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2166" indent="-356433" algn="l" defTabSz="1425732"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5032"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4pPr>
      <a:lvl5pPr marL="3207898"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5pPr>
      <a:lvl6pPr marL="3920764"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6pPr>
      <a:lvl7pPr marL="4633631"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7pPr>
      <a:lvl8pPr marL="5346497"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8pPr>
      <a:lvl9pPr marL="6059363"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9pPr>
    </p:bodyStyle>
    <p:otherStyle>
      <a:defPPr>
        <a:defRPr lang="en-US"/>
      </a:defPPr>
      <a:lvl1pPr marL="0" algn="l" defTabSz="1425732" rtl="0" eaLnBrk="1" latinLnBrk="0" hangingPunct="1">
        <a:defRPr sz="2807" kern="1200">
          <a:solidFill>
            <a:schemeClr val="tx1"/>
          </a:solidFill>
          <a:latin typeface="+mn-lt"/>
          <a:ea typeface="+mn-ea"/>
          <a:cs typeface="+mn-cs"/>
        </a:defRPr>
      </a:lvl1pPr>
      <a:lvl2pPr marL="712866" algn="l" defTabSz="1425732" rtl="0" eaLnBrk="1" latinLnBrk="0" hangingPunct="1">
        <a:defRPr sz="2807" kern="1200">
          <a:solidFill>
            <a:schemeClr val="tx1"/>
          </a:solidFill>
          <a:latin typeface="+mn-lt"/>
          <a:ea typeface="+mn-ea"/>
          <a:cs typeface="+mn-cs"/>
        </a:defRPr>
      </a:lvl2pPr>
      <a:lvl3pPr marL="1425732" algn="l" defTabSz="1425732" rtl="0" eaLnBrk="1" latinLnBrk="0" hangingPunct="1">
        <a:defRPr sz="2807" kern="1200">
          <a:solidFill>
            <a:schemeClr val="tx1"/>
          </a:solidFill>
          <a:latin typeface="+mn-lt"/>
          <a:ea typeface="+mn-ea"/>
          <a:cs typeface="+mn-cs"/>
        </a:defRPr>
      </a:lvl3pPr>
      <a:lvl4pPr marL="2138599" algn="l" defTabSz="1425732" rtl="0" eaLnBrk="1" latinLnBrk="0" hangingPunct="1">
        <a:defRPr sz="2807" kern="1200">
          <a:solidFill>
            <a:schemeClr val="tx1"/>
          </a:solidFill>
          <a:latin typeface="+mn-lt"/>
          <a:ea typeface="+mn-ea"/>
          <a:cs typeface="+mn-cs"/>
        </a:defRPr>
      </a:lvl4pPr>
      <a:lvl5pPr marL="2851465" algn="l" defTabSz="1425732" rtl="0" eaLnBrk="1" latinLnBrk="0" hangingPunct="1">
        <a:defRPr sz="2807" kern="1200">
          <a:solidFill>
            <a:schemeClr val="tx1"/>
          </a:solidFill>
          <a:latin typeface="+mn-lt"/>
          <a:ea typeface="+mn-ea"/>
          <a:cs typeface="+mn-cs"/>
        </a:defRPr>
      </a:lvl5pPr>
      <a:lvl6pPr marL="3564331" algn="l" defTabSz="1425732" rtl="0" eaLnBrk="1" latinLnBrk="0" hangingPunct="1">
        <a:defRPr sz="2807" kern="1200">
          <a:solidFill>
            <a:schemeClr val="tx1"/>
          </a:solidFill>
          <a:latin typeface="+mn-lt"/>
          <a:ea typeface="+mn-ea"/>
          <a:cs typeface="+mn-cs"/>
        </a:defRPr>
      </a:lvl6pPr>
      <a:lvl7pPr marL="4277197" algn="l" defTabSz="1425732" rtl="0" eaLnBrk="1" latinLnBrk="0" hangingPunct="1">
        <a:defRPr sz="2807" kern="1200">
          <a:solidFill>
            <a:schemeClr val="tx1"/>
          </a:solidFill>
          <a:latin typeface="+mn-lt"/>
          <a:ea typeface="+mn-ea"/>
          <a:cs typeface="+mn-cs"/>
        </a:defRPr>
      </a:lvl7pPr>
      <a:lvl8pPr marL="4990064" algn="l" defTabSz="1425732" rtl="0" eaLnBrk="1" latinLnBrk="0" hangingPunct="1">
        <a:defRPr sz="2807" kern="1200">
          <a:solidFill>
            <a:schemeClr val="tx1"/>
          </a:solidFill>
          <a:latin typeface="+mn-lt"/>
          <a:ea typeface="+mn-ea"/>
          <a:cs typeface="+mn-cs"/>
        </a:defRPr>
      </a:lvl8pPr>
      <a:lvl9pPr marL="5702930" algn="l" defTabSz="1425732" rtl="0" eaLnBrk="1" latinLnBrk="0" hangingPunct="1">
        <a:defRPr sz="28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jpeg"/><Relationship Id="rId4" Type="http://schemas.openxmlformats.org/officeDocument/2006/relationships/diagramLayout" Target="../diagrams/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0F95502-65C6-482A-9B40-DDCB8DAA9D75}"/>
              </a:ext>
            </a:extLst>
          </p:cNvPr>
          <p:cNvGrpSpPr/>
          <p:nvPr/>
        </p:nvGrpSpPr>
        <p:grpSpPr>
          <a:xfrm>
            <a:off x="99673" y="44965"/>
            <a:ext cx="18800273" cy="1112119"/>
            <a:chOff x="-324644" y="2222500"/>
            <a:chExt cx="22287992" cy="1302327"/>
          </a:xfrm>
        </p:grpSpPr>
        <p:sp>
          <p:nvSpPr>
            <p:cNvPr id="2" name="object 2"/>
            <p:cNvSpPr/>
            <p:nvPr/>
          </p:nvSpPr>
          <p:spPr>
            <a:xfrm>
              <a:off x="-324644"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endParaRPr/>
            </a:p>
          </p:txBody>
        </p:sp>
        <p:sp>
          <p:nvSpPr>
            <p:cNvPr id="3" name="object 3"/>
            <p:cNvSpPr/>
            <p:nvPr/>
          </p:nvSpPr>
          <p:spPr>
            <a:xfrm>
              <a:off x="16363155" y="2222500"/>
              <a:ext cx="5600193"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endParaRPr/>
            </a:p>
          </p:txBody>
        </p:sp>
        <p:sp>
          <p:nvSpPr>
            <p:cNvPr id="22" name="object 2">
              <a:extLst>
                <a:ext uri="{FF2B5EF4-FFF2-40B4-BE49-F238E27FC236}">
                  <a16:creationId xmlns:a16="http://schemas.microsoft.com/office/drawing/2014/main"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endParaRPr/>
            </a:p>
          </p:txBody>
        </p:sp>
        <p:sp>
          <p:nvSpPr>
            <p:cNvPr id="23" name="object 2">
              <a:extLst>
                <a:ext uri="{FF2B5EF4-FFF2-40B4-BE49-F238E27FC236}">
                  <a16:creationId xmlns:a16="http://schemas.microsoft.com/office/drawing/2014/main"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endParaRPr/>
            </a:p>
          </p:txBody>
        </p:sp>
      </p:grpSp>
      <p:sp>
        <p:nvSpPr>
          <p:cNvPr id="11" name="TextBox 10"/>
          <p:cNvSpPr txBox="1"/>
          <p:nvPr/>
        </p:nvSpPr>
        <p:spPr>
          <a:xfrm>
            <a:off x="632082" y="275797"/>
            <a:ext cx="3993908" cy="584775"/>
          </a:xfrm>
          <a:prstGeom prst="rect">
            <a:avLst/>
          </a:prstGeom>
          <a:noFill/>
        </p:spPr>
        <p:txBody>
          <a:bodyPr wrap="square" rtlCol="0">
            <a:spAutoFit/>
          </a:bodyPr>
          <a:lstStyle/>
          <a:p>
            <a:pPr algn="ctr"/>
            <a:r>
              <a:rPr lang="en-US" sz="3200" b="1">
                <a:latin typeface="Times New Roman" panose="02020603050405020304" pitchFamily="18" charset="0"/>
                <a:cs typeface="Times New Roman" panose="02020603050405020304" pitchFamily="18" charset="0"/>
              </a:rPr>
              <a:t>Literacy Proficiency </a:t>
            </a:r>
          </a:p>
        </p:txBody>
      </p:sp>
      <p:sp>
        <p:nvSpPr>
          <p:cNvPr id="12" name="TextBox 11"/>
          <p:cNvSpPr txBox="1"/>
          <p:nvPr/>
        </p:nvSpPr>
        <p:spPr>
          <a:xfrm>
            <a:off x="4884848" y="275796"/>
            <a:ext cx="4572000" cy="584775"/>
          </a:xfrm>
          <a:prstGeom prst="rect">
            <a:avLst/>
          </a:prstGeom>
          <a:noFill/>
        </p:spPr>
        <p:txBody>
          <a:bodyPr wrap="square" rtlCol="0">
            <a:spAutoFit/>
          </a:bodyPr>
          <a:lstStyle/>
          <a:p>
            <a:pPr algn="ctr"/>
            <a:r>
              <a:rPr lang="en-US" sz="3200" b="1">
                <a:latin typeface="Times New Roman" panose="02020603050405020304" pitchFamily="18" charset="0"/>
                <a:cs typeface="Times New Roman" panose="02020603050405020304" pitchFamily="18" charset="0"/>
              </a:rPr>
              <a:t>Math Proficiency </a:t>
            </a:r>
          </a:p>
        </p:txBody>
      </p:sp>
      <p:sp>
        <p:nvSpPr>
          <p:cNvPr id="13" name="TextBox 12"/>
          <p:cNvSpPr txBox="1"/>
          <p:nvPr/>
        </p:nvSpPr>
        <p:spPr>
          <a:xfrm>
            <a:off x="9655824" y="202977"/>
            <a:ext cx="4419600" cy="954107"/>
          </a:xfrm>
          <a:prstGeom prst="rect">
            <a:avLst/>
          </a:prstGeom>
          <a:noFill/>
        </p:spPr>
        <p:txBody>
          <a:bodyPr wrap="square" rtlCol="0">
            <a:spAutoFit/>
          </a:bodyPr>
          <a:lstStyle/>
          <a:p>
            <a:pPr algn="ctr"/>
            <a:r>
              <a:rPr lang="en-US" sz="2800" b="1">
                <a:latin typeface="Times New Roman" panose="02020603050405020304" pitchFamily="18" charset="0"/>
                <a:cs typeface="Times New Roman" panose="02020603050405020304" pitchFamily="18" charset="0"/>
              </a:rPr>
              <a:t>Chronic Absenteeism &amp; Retention </a:t>
            </a:r>
          </a:p>
        </p:txBody>
      </p:sp>
      <p:sp>
        <p:nvSpPr>
          <p:cNvPr id="14" name="TextBox 13"/>
          <p:cNvSpPr txBox="1"/>
          <p:nvPr/>
        </p:nvSpPr>
        <p:spPr>
          <a:xfrm>
            <a:off x="14658474" y="337351"/>
            <a:ext cx="4077382" cy="523220"/>
          </a:xfrm>
          <a:prstGeom prst="rect">
            <a:avLst/>
          </a:prstGeom>
          <a:noFill/>
        </p:spPr>
        <p:txBody>
          <a:bodyPr wrap="square" rtlCol="0">
            <a:spAutoFit/>
          </a:bodyPr>
          <a:lstStyle/>
          <a:p>
            <a:pPr algn="ctr"/>
            <a:r>
              <a:rPr lang="en-US" sz="2800" b="1">
                <a:latin typeface="Times New Roman" panose="02020603050405020304" pitchFamily="18" charset="0"/>
                <a:cs typeface="Times New Roman" panose="02020603050405020304" pitchFamily="18" charset="0"/>
              </a:rPr>
              <a:t>Parent Engagement </a:t>
            </a:r>
          </a:p>
        </p:txBody>
      </p:sp>
      <p:sp>
        <p:nvSpPr>
          <p:cNvPr id="15" name="Horizontal Scroll 14"/>
          <p:cNvSpPr/>
          <p:nvPr/>
        </p:nvSpPr>
        <p:spPr>
          <a:xfrm>
            <a:off x="99673" y="9385300"/>
            <a:ext cx="18778083" cy="990600"/>
          </a:xfrm>
          <a:prstGeom prst="horizontalScroll">
            <a:avLst/>
          </a:prstGeom>
          <a:solidFill>
            <a:srgbClr val="009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“With effort and support all schools can meet the needs of their students and help them achieve outstanding educational outcomes”</a:t>
            </a:r>
            <a:endParaRPr lang="en-US" sz="2400">
              <a:solidFill>
                <a:schemeClr val="tx1"/>
              </a:solidFill>
              <a:latin typeface="Times New Roman" panose="02020603050405020304" pitchFamily="18" charset="0"/>
              <a:cs typeface="Times New Roman" panose="02020603050405020304" pitchFamily="18" charset="0"/>
            </a:endParaRPr>
          </a:p>
        </p:txBody>
      </p:sp>
      <p:graphicFrame>
        <p:nvGraphicFramePr>
          <p:cNvPr id="16" name="Diagram 15"/>
          <p:cNvGraphicFramePr/>
          <p:nvPr>
            <p:extLst>
              <p:ext uri="{D42A27DB-BD31-4B8C-83A1-F6EECF244321}">
                <p14:modId xmlns:p14="http://schemas.microsoft.com/office/powerpoint/2010/main" val="1082012899"/>
              </p:ext>
            </p:extLst>
          </p:nvPr>
        </p:nvGraphicFramePr>
        <p:xfrm>
          <a:off x="1046956" y="1449470"/>
          <a:ext cx="17297399" cy="7935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37013" y="2812303"/>
            <a:ext cx="5736286" cy="5404435"/>
          </a:xfrm>
          <a:prstGeom prst="rect">
            <a:avLst/>
          </a:prstGeom>
        </p:spPr>
      </p:pic>
      <p:sp>
        <p:nvSpPr>
          <p:cNvPr id="38" name="Horizontal Scroll 37"/>
          <p:cNvSpPr/>
          <p:nvPr/>
        </p:nvSpPr>
        <p:spPr>
          <a:xfrm>
            <a:off x="13926488" y="6880419"/>
            <a:ext cx="4979342" cy="2609154"/>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Arial Black" panose="020B0A04020102020204" pitchFamily="34" charset="0"/>
            </a:endParaRPr>
          </a:p>
        </p:txBody>
      </p:sp>
      <p:sp>
        <p:nvSpPr>
          <p:cNvPr id="39" name="Horizontal Scroll 38"/>
          <p:cNvSpPr/>
          <p:nvPr/>
        </p:nvSpPr>
        <p:spPr>
          <a:xfrm>
            <a:off x="99673" y="6715124"/>
            <a:ext cx="4710587" cy="2774449"/>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 Black" panose="020B0A04020102020204" pitchFamily="34" charset="0"/>
              </a:rPr>
              <a:t>Community </a:t>
            </a:r>
          </a:p>
          <a:p>
            <a:pPr algn="ctr"/>
            <a:r>
              <a:rPr lang="en-US" sz="2800">
                <a:solidFill>
                  <a:schemeClr val="tx1"/>
                </a:solidFill>
                <a:latin typeface="Arial Black" panose="020B0A04020102020204" pitchFamily="34" charset="0"/>
              </a:rPr>
              <a:t>Superintendent </a:t>
            </a:r>
          </a:p>
          <a:p>
            <a:pPr algn="ctr"/>
            <a:r>
              <a:rPr lang="en-US" sz="2800">
                <a:solidFill>
                  <a:schemeClr val="tx1"/>
                </a:solidFill>
                <a:latin typeface="Arial Black" panose="020B0A04020102020204" pitchFamily="34" charset="0"/>
              </a:rPr>
              <a:t>Dr. Eric L. Blake </a:t>
            </a:r>
            <a:endParaRPr lang="en-US" sz="2400">
              <a:solidFill>
                <a:schemeClr val="tx1"/>
              </a:solidFill>
              <a:latin typeface="Arial Black" panose="020B0A04020102020204" pitchFamily="34" charset="0"/>
            </a:endParaRPr>
          </a:p>
        </p:txBody>
      </p:sp>
      <p:sp>
        <p:nvSpPr>
          <p:cNvPr id="9" name="TextBox 8">
            <a:extLst>
              <a:ext uri="{FF2B5EF4-FFF2-40B4-BE49-F238E27FC236}">
                <a16:creationId xmlns:a16="http://schemas.microsoft.com/office/drawing/2014/main" id="{975F5516-1E7D-4C7B-94D8-3ECF9B305492}"/>
              </a:ext>
            </a:extLst>
          </p:cNvPr>
          <p:cNvSpPr txBox="1"/>
          <p:nvPr/>
        </p:nvSpPr>
        <p:spPr>
          <a:xfrm>
            <a:off x="15077445" y="7831053"/>
            <a:ext cx="3409411" cy="707886"/>
          </a:xfrm>
          <a:prstGeom prst="rect">
            <a:avLst/>
          </a:prstGeom>
          <a:noFill/>
        </p:spPr>
        <p:txBody>
          <a:bodyPr wrap="square" rtlCol="0">
            <a:spAutoFit/>
          </a:bodyPr>
          <a:lstStyle/>
          <a:p>
            <a:pPr algn="ctr"/>
            <a:r>
              <a:rPr lang="en-US" sz="2000" b="1">
                <a:latin typeface="Arial Black" panose="020B0A04020102020204" pitchFamily="34" charset="0"/>
              </a:rPr>
              <a:t>Deputy Superintendent </a:t>
            </a:r>
          </a:p>
          <a:p>
            <a:pPr algn="ctr"/>
            <a:r>
              <a:rPr lang="en-US" sz="2000" b="1">
                <a:latin typeface="Arial Black" panose="020B0A04020102020204" pitchFamily="34" charset="0"/>
              </a:rPr>
              <a:t>Dr. </a:t>
            </a:r>
            <a:r>
              <a:rPr lang="en-US" sz="2000" b="1" err="1">
                <a:latin typeface="Arial Black" panose="020B0A04020102020204" pitchFamily="34" charset="0"/>
              </a:rPr>
              <a:t>Shonelle</a:t>
            </a:r>
            <a:r>
              <a:rPr lang="en-US" sz="2000" b="1">
                <a:latin typeface="Arial Black" panose="020B0A04020102020204" pitchFamily="34" charset="0"/>
              </a:rPr>
              <a:t> Hall </a:t>
            </a:r>
            <a:endParaRPr lang="en-US" sz="2400" b="1">
              <a:latin typeface="Arial Black" panose="020B0A04020102020204" pitchFamily="34" charset="0"/>
            </a:endParaRPr>
          </a:p>
        </p:txBody>
      </p:sp>
      <p:sp>
        <p:nvSpPr>
          <p:cNvPr id="4" name="TextBox 3">
            <a:extLst>
              <a:ext uri="{FF2B5EF4-FFF2-40B4-BE49-F238E27FC236}">
                <a16:creationId xmlns:a16="http://schemas.microsoft.com/office/drawing/2014/main" id="{6CD0D6B4-F7B1-A75D-513A-C70CF3D3B6D4}"/>
              </a:ext>
            </a:extLst>
          </p:cNvPr>
          <p:cNvSpPr txBox="1"/>
          <p:nvPr/>
        </p:nvSpPr>
        <p:spPr>
          <a:xfrm>
            <a:off x="6761813" y="8390021"/>
            <a:ext cx="5736286" cy="646331"/>
          </a:xfrm>
          <a:prstGeom prst="rect">
            <a:avLst/>
          </a:prstGeom>
          <a:noFill/>
        </p:spPr>
        <p:txBody>
          <a:bodyPr wrap="square" rtlCol="0">
            <a:spAutoFit/>
          </a:bodyPr>
          <a:lstStyle/>
          <a:p>
            <a:pPr algn="ctr"/>
            <a:r>
              <a:rPr lang="en-US" sz="3600" b="1">
                <a:solidFill>
                  <a:srgbClr val="00B0F0"/>
                </a:solidFill>
              </a:rPr>
              <a:t>November 7, 2024</a:t>
            </a:r>
          </a:p>
        </p:txBody>
      </p:sp>
      <p:pic>
        <p:nvPicPr>
          <p:cNvPr id="5" name="Picture 4">
            <a:extLst>
              <a:ext uri="{FF2B5EF4-FFF2-40B4-BE49-F238E27FC236}">
                <a16:creationId xmlns:a16="http://schemas.microsoft.com/office/drawing/2014/main" id="{1085D909-F51D-F4CE-0255-0E31DCDB1C6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08939" y="2736309"/>
            <a:ext cx="5736286" cy="5404435"/>
          </a:xfrm>
          <a:prstGeom prst="rect">
            <a:avLst/>
          </a:prstGeom>
        </p:spPr>
      </p:pic>
      <p:pic>
        <p:nvPicPr>
          <p:cNvPr id="7" name="Picture 6" descr="A person standing in front of a screen&#10;&#10;Description automatically generated">
            <a:extLst>
              <a:ext uri="{FF2B5EF4-FFF2-40B4-BE49-F238E27FC236}">
                <a16:creationId xmlns:a16="http://schemas.microsoft.com/office/drawing/2014/main" id="{41C5FE91-4A58-64F3-2143-B0B4F5EE002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4457" y="1567747"/>
            <a:ext cx="6537355" cy="4903016"/>
          </a:xfrm>
          <a:prstGeom prst="rect">
            <a:avLst/>
          </a:prstGeom>
        </p:spPr>
      </p:pic>
      <p:pic>
        <p:nvPicPr>
          <p:cNvPr id="10" name="Picture 9" descr="A group of people in a hallway&#10;&#10;Description automatically generated">
            <a:extLst>
              <a:ext uri="{FF2B5EF4-FFF2-40B4-BE49-F238E27FC236}">
                <a16:creationId xmlns:a16="http://schemas.microsoft.com/office/drawing/2014/main" id="{CA2FBDD9-4780-A750-619E-2AC2D210544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248502" y="1788915"/>
            <a:ext cx="6537354" cy="48115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178AB1-8CB4-45A3-9062-8FA23E8CC3F2}"/>
              </a:ext>
            </a:extLst>
          </p:cNvPr>
          <p:cNvGrpSpPr/>
          <p:nvPr/>
        </p:nvGrpSpPr>
        <p:grpSpPr>
          <a:xfrm>
            <a:off x="0" y="122444"/>
            <a:ext cx="13420577" cy="1225244"/>
            <a:chOff x="-1" y="546100"/>
            <a:chExt cx="7755187" cy="828000"/>
          </a:xfrm>
          <a:solidFill>
            <a:srgbClr val="FFFF00"/>
          </a:solidFill>
        </p:grpSpPr>
        <p:grpSp>
          <p:nvGrpSpPr>
            <p:cNvPr id="15" name="Group 14">
              <a:extLst>
                <a:ext uri="{FF2B5EF4-FFF2-40B4-BE49-F238E27FC236}">
                  <a16:creationId xmlns:a16="http://schemas.microsoft.com/office/drawing/2014/main" id="{690180E4-2DA3-4A53-9D76-F0FD54A89C99}"/>
                </a:ext>
              </a:extLst>
            </p:cNvPr>
            <p:cNvGrpSpPr/>
            <p:nvPr/>
          </p:nvGrpSpPr>
          <p:grpSpPr>
            <a:xfrm>
              <a:off x="-1" y="546100"/>
              <a:ext cx="3942557" cy="828000"/>
              <a:chOff x="-1" y="546100"/>
              <a:chExt cx="3942557" cy="828000"/>
            </a:xfrm>
            <a:grpFill/>
          </p:grpSpPr>
          <p:sp>
            <p:nvSpPr>
              <p:cNvPr id="18" name="object 25">
                <a:extLst>
                  <a:ext uri="{FF2B5EF4-FFF2-40B4-BE49-F238E27FC236}">
                    <a16:creationId xmlns:a16="http://schemas.microsoft.com/office/drawing/2014/main" id="{7CA90AAE-D612-48FE-910B-C266F9F166E3}"/>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FFA100"/>
              </a:solidFill>
            </p:spPr>
            <p:txBody>
              <a:bodyPr wrap="square" lIns="0" tIns="0" rIns="0" bIns="0" rtlCol="0"/>
              <a:lstStyle/>
              <a:p>
                <a:endParaRPr>
                  <a:highlight>
                    <a:srgbClr val="FFBF00"/>
                  </a:highlight>
                  <a:latin typeface="Times New Roman"/>
                  <a:cs typeface="Times New Roman"/>
                </a:endParaRPr>
              </a:p>
            </p:txBody>
          </p:sp>
          <p:sp>
            <p:nvSpPr>
              <p:cNvPr id="19" name="object 25">
                <a:extLst>
                  <a:ext uri="{FF2B5EF4-FFF2-40B4-BE49-F238E27FC236}">
                    <a16:creationId xmlns:a16="http://schemas.microsoft.com/office/drawing/2014/main" id="{8B598FF6-A900-4144-B21C-815E1AE9780F}"/>
                  </a:ext>
                </a:extLst>
              </p:cNvPr>
              <p:cNvSpPr/>
              <p:nvPr/>
            </p:nvSpPr>
            <p:spPr>
              <a:xfrm>
                <a:off x="6857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a:highlight>
                    <a:srgbClr val="FFBF00"/>
                  </a:highlight>
                  <a:latin typeface="Times New Roman"/>
                  <a:cs typeface="Times New Roman"/>
                </a:endParaRPr>
              </a:p>
            </p:txBody>
          </p:sp>
        </p:grpSp>
        <p:grpSp>
          <p:nvGrpSpPr>
            <p:cNvPr id="20" name="Group 19">
              <a:extLst>
                <a:ext uri="{FF2B5EF4-FFF2-40B4-BE49-F238E27FC236}">
                  <a16:creationId xmlns:a16="http://schemas.microsoft.com/office/drawing/2014/main" id="{63BF25CA-CBCA-4729-956F-F8FCA95A8359}"/>
                </a:ext>
              </a:extLst>
            </p:cNvPr>
            <p:cNvGrpSpPr/>
            <p:nvPr/>
          </p:nvGrpSpPr>
          <p:grpSpPr>
            <a:xfrm>
              <a:off x="408772" y="546100"/>
              <a:ext cx="7346414" cy="828000"/>
              <a:chOff x="-277028" y="546100"/>
              <a:chExt cx="7346414" cy="828000"/>
            </a:xfrm>
            <a:grpFill/>
          </p:grpSpPr>
          <p:sp>
            <p:nvSpPr>
              <p:cNvPr id="21" name="object 25">
                <a:extLst>
                  <a:ext uri="{FF2B5EF4-FFF2-40B4-BE49-F238E27FC236}">
                    <a16:creationId xmlns:a16="http://schemas.microsoft.com/office/drawing/2014/main" id="{748C4CD0-A3F7-4A02-9D64-72135F4B81DD}"/>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a:highlight>
                    <a:srgbClr val="FFBF00"/>
                  </a:highlight>
                  <a:latin typeface="Times New Roman"/>
                  <a:cs typeface="Times New Roman"/>
                </a:endParaRPr>
              </a:p>
            </p:txBody>
          </p:sp>
          <p:sp>
            <p:nvSpPr>
              <p:cNvPr id="22" name="object 25">
                <a:extLst>
                  <a:ext uri="{FF2B5EF4-FFF2-40B4-BE49-F238E27FC236}">
                    <a16:creationId xmlns:a16="http://schemas.microsoft.com/office/drawing/2014/main" id="{541A5C72-B819-45F8-8C42-690DF253DD65}"/>
                  </a:ext>
                </a:extLst>
              </p:cNvPr>
              <p:cNvSpPr/>
              <p:nvPr/>
            </p:nvSpPr>
            <p:spPr>
              <a:xfrm>
                <a:off x="-277028" y="546100"/>
                <a:ext cx="7346414"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FFA100"/>
              </a:solidFill>
            </p:spPr>
            <p:txBody>
              <a:bodyPr wrap="square" lIns="0" tIns="0" rIns="0" bIns="0" rtlCol="0" anchor="t"/>
              <a:lstStyle/>
              <a:p>
                <a:endParaRPr lang="en-US">
                  <a:highlight>
                    <a:srgbClr val="FFBF00"/>
                  </a:highlight>
                </a:endParaRPr>
              </a:p>
            </p:txBody>
          </p:sp>
        </p:grpSp>
      </p:grpSp>
      <p:sp>
        <p:nvSpPr>
          <p:cNvPr id="3" name="TextBox 2">
            <a:extLst>
              <a:ext uri="{FF2B5EF4-FFF2-40B4-BE49-F238E27FC236}">
                <a16:creationId xmlns:a16="http://schemas.microsoft.com/office/drawing/2014/main" id="{C0FF187F-958F-4920-4824-B72B50263B36}"/>
              </a:ext>
            </a:extLst>
          </p:cNvPr>
          <p:cNvSpPr txBox="1"/>
          <p:nvPr/>
        </p:nvSpPr>
        <p:spPr>
          <a:xfrm>
            <a:off x="-1" y="350345"/>
            <a:ext cx="13111089" cy="769441"/>
          </a:xfrm>
          <a:prstGeom prst="rect">
            <a:avLst/>
          </a:prstGeom>
          <a:solidFill>
            <a:srgbClr val="FFA100"/>
          </a:solidFill>
        </p:spPr>
        <p:txBody>
          <a:bodyPr wrap="square" rtlCol="0">
            <a:spAutoFit/>
          </a:bodyPr>
          <a:lstStyle/>
          <a:p>
            <a:pPr marL="914400" marR="0" lvl="2" indent="0" algn="l" defTabSz="457200" rtl="0" eaLnBrk="1" fontAlgn="auto" latinLnBrk="0" hangingPunct="1">
              <a:lnSpc>
                <a:spcPct val="100000"/>
              </a:lnSpc>
              <a:spcBef>
                <a:spcPts val="0"/>
              </a:spcBef>
              <a:spcAft>
                <a:spcPts val="0"/>
              </a:spcAft>
              <a:buClrTx/>
              <a:buSzTx/>
              <a:buFontTx/>
              <a:buNone/>
              <a:tabLst/>
              <a:defRPr/>
            </a:pPr>
            <a:r>
              <a:rPr lang="en-US" sz="4400" b="1">
                <a:solidFill>
                  <a:srgbClr val="111111"/>
                </a:solidFill>
              </a:rPr>
              <a:t>Congratulations to our very own </a:t>
            </a:r>
            <a:r>
              <a:rPr lang="en-US" sz="4400" b="1" err="1">
                <a:solidFill>
                  <a:srgbClr val="111111"/>
                </a:solidFill>
              </a:rPr>
              <a:t>Vijah</a:t>
            </a:r>
            <a:r>
              <a:rPr lang="en-US" sz="4400" b="1">
                <a:solidFill>
                  <a:srgbClr val="111111"/>
                </a:solidFill>
              </a:rPr>
              <a:t> </a:t>
            </a:r>
            <a:r>
              <a:rPr lang="en-US" sz="4400" b="1" err="1">
                <a:solidFill>
                  <a:srgbClr val="111111"/>
                </a:solidFill>
              </a:rPr>
              <a:t>Ramjattan</a:t>
            </a:r>
            <a:endParaRPr kumimoji="0" lang="en-US" sz="4400" b="1" i="0" u="none" strike="noStrike" kern="1200" cap="none" spc="0" normalizeH="0" baseline="0" noProof="0">
              <a:ln>
                <a:noFill/>
              </a:ln>
              <a:solidFill>
                <a:prstClr val="black"/>
              </a:solidFill>
              <a:effectLst/>
              <a:uLnTx/>
              <a:uFillTx/>
              <a:ea typeface="Roboto"/>
              <a:cs typeface="Roboto"/>
            </a:endParaRPr>
          </a:p>
        </p:txBody>
      </p:sp>
      <p:sp>
        <p:nvSpPr>
          <p:cNvPr id="6" name="TextBox 5">
            <a:extLst>
              <a:ext uri="{FF2B5EF4-FFF2-40B4-BE49-F238E27FC236}">
                <a16:creationId xmlns:a16="http://schemas.microsoft.com/office/drawing/2014/main" id="{6BA98644-092B-354E-626B-A055B7707A7E}"/>
              </a:ext>
            </a:extLst>
          </p:cNvPr>
          <p:cNvSpPr txBox="1"/>
          <p:nvPr/>
        </p:nvSpPr>
        <p:spPr>
          <a:xfrm>
            <a:off x="182880" y="1463181"/>
            <a:ext cx="13237697" cy="8306889"/>
          </a:xfrm>
          <a:prstGeom prst="rect">
            <a:avLst/>
          </a:prstGeom>
          <a:noFill/>
        </p:spPr>
        <p:txBody>
          <a:bodyPr wrap="square" rtlCol="0">
            <a:spAutoFit/>
          </a:bodyPr>
          <a:lstStyle/>
          <a:p>
            <a:pPr>
              <a:lnSpc>
                <a:spcPct val="150000"/>
              </a:lnSpc>
            </a:pPr>
            <a:r>
              <a:rPr lang="en-US" sz="4000" b="1" err="1">
                <a:solidFill>
                  <a:srgbClr val="009EF3"/>
                </a:solidFill>
              </a:rPr>
              <a:t>Vijah</a:t>
            </a:r>
            <a:r>
              <a:rPr lang="en-US" sz="4000" b="1">
                <a:solidFill>
                  <a:srgbClr val="009EF3"/>
                </a:solidFill>
              </a:rPr>
              <a:t> was recognized and honored by the Mayor and City Council for his exceptional leadership on the CEC, as well as his advocacy, mentorship, and support for those within our community. </a:t>
            </a:r>
            <a:r>
              <a:rPr lang="en-US" sz="4000" b="1" err="1">
                <a:solidFill>
                  <a:srgbClr val="009EF3"/>
                </a:solidFill>
              </a:rPr>
              <a:t>Vijah</a:t>
            </a:r>
            <a:r>
              <a:rPr lang="en-US" sz="4000" b="1">
                <a:solidFill>
                  <a:srgbClr val="009EF3"/>
                </a:solidFill>
              </a:rPr>
              <a:t>, your dedication and vision have significantly contributed to the success and progress of our school community. We are grateful for your steadfast support in our continued efforts to improve our schools, and the support you provide to  our students , parents, and educators. Congratulations on this well-deserved honor!</a:t>
            </a:r>
          </a:p>
        </p:txBody>
      </p:sp>
      <p:pic>
        <p:nvPicPr>
          <p:cNvPr id="8" name="Picture 7" descr="Two men holding a piece of paper&#10;&#10;Description automatically generated">
            <a:extLst>
              <a:ext uri="{FF2B5EF4-FFF2-40B4-BE49-F238E27FC236}">
                <a16:creationId xmlns:a16="http://schemas.microsoft.com/office/drawing/2014/main" id="{0840D300-DD66-7882-CDEA-399A54775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18482" y="4630832"/>
            <a:ext cx="4820189" cy="5821463"/>
          </a:xfrm>
          <a:prstGeom prst="rect">
            <a:avLst/>
          </a:prstGeom>
        </p:spPr>
      </p:pic>
      <p:pic>
        <p:nvPicPr>
          <p:cNvPr id="10" name="Picture 9" descr="A person standing at a podium with a microphone and a group of people&#10;&#10;Description automatically generated">
            <a:extLst>
              <a:ext uri="{FF2B5EF4-FFF2-40B4-BE49-F238E27FC236}">
                <a16:creationId xmlns:a16="http://schemas.microsoft.com/office/drawing/2014/main" id="{406FEDC3-9A57-DF1D-EAC1-C924DE662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8482" y="366367"/>
            <a:ext cx="4820189" cy="4247792"/>
          </a:xfrm>
          <a:prstGeom prst="rect">
            <a:avLst/>
          </a:prstGeom>
        </p:spPr>
      </p:pic>
    </p:spTree>
    <p:extLst>
      <p:ext uri="{BB962C8B-B14F-4D97-AF65-F5344CB8AC3E}">
        <p14:creationId xmlns:p14="http://schemas.microsoft.com/office/powerpoint/2010/main" val="3371519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8243DD17-CCDA-4CB6-B60E-D908CE45F6E0}"/>
              </a:ext>
            </a:extLst>
          </p:cNvPr>
          <p:cNvGrpSpPr/>
          <p:nvPr/>
        </p:nvGrpSpPr>
        <p:grpSpPr>
          <a:xfrm>
            <a:off x="-1" y="2579405"/>
            <a:ext cx="3942557" cy="828000"/>
            <a:chOff x="-1" y="546100"/>
            <a:chExt cx="3942557" cy="828000"/>
          </a:xfrm>
        </p:grpSpPr>
        <p:sp>
          <p:nvSpPr>
            <p:cNvPr id="48" name="object 25">
              <a:extLst>
                <a:ext uri="{FF2B5EF4-FFF2-40B4-BE49-F238E27FC236}">
                  <a16:creationId xmlns:a16="http://schemas.microsoft.com/office/drawing/2014/main" id="{6AA20AFB-F22F-4376-B43E-B1732B755903}"/>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p>
          </p:txBody>
        </p:sp>
        <p:sp>
          <p:nvSpPr>
            <p:cNvPr id="49" name="object 25">
              <a:extLst>
                <a:ext uri="{FF2B5EF4-FFF2-40B4-BE49-F238E27FC236}">
                  <a16:creationId xmlns:a16="http://schemas.microsoft.com/office/drawing/2014/main" id="{BC083F3F-27C3-451C-A79A-91BBE96CB6F6}"/>
                </a:ext>
              </a:extLst>
            </p:cNvPr>
            <p:cNvSpPr/>
            <p:nvPr/>
          </p:nvSpPr>
          <p:spPr>
            <a:xfrm>
              <a:off x="6857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p>
          </p:txBody>
        </p:sp>
      </p:grpSp>
      <p:sp>
        <p:nvSpPr>
          <p:cNvPr id="9" name="object 9"/>
          <p:cNvSpPr txBox="1"/>
          <p:nvPr/>
        </p:nvSpPr>
        <p:spPr>
          <a:xfrm>
            <a:off x="839113" y="2677845"/>
            <a:ext cx="3581400" cy="566822"/>
          </a:xfrm>
          <a:prstGeom prst="rect">
            <a:avLst/>
          </a:prstGeom>
        </p:spPr>
        <p:txBody>
          <a:bodyPr vert="horz" wrap="square" lIns="0" tIns="12700" rIns="0" bIns="0" rtlCol="0">
            <a:spAutoFit/>
          </a:bodyPr>
          <a:lstStyle/>
          <a:p>
            <a:pPr marL="12700">
              <a:spcBef>
                <a:spcPts val="100"/>
              </a:spcBef>
            </a:pPr>
            <a:r>
              <a:rPr lang="en-US" sz="3600" b="1" spc="-5">
                <a:solidFill>
                  <a:srgbClr val="FFFFFF"/>
                </a:solidFill>
                <a:latin typeface="Times New Roman" panose="02020603050405020304" pitchFamily="18" charset="0"/>
                <a:cs typeface="Times New Roman" panose="02020603050405020304" pitchFamily="18" charset="0"/>
              </a:rPr>
              <a:t>Mission</a:t>
            </a:r>
            <a:r>
              <a:rPr lang="en-US" sz="2800" spc="-5">
                <a:solidFill>
                  <a:srgbClr val="FFFFFF"/>
                </a:solidFill>
                <a:cs typeface="Source Sans Pro Light"/>
              </a:rPr>
              <a:t> </a:t>
            </a:r>
            <a:endParaRPr sz="2800">
              <a:cs typeface="Source Sans Pro Light"/>
            </a:endParaRPr>
          </a:p>
        </p:txBody>
      </p:sp>
      <p:sp>
        <p:nvSpPr>
          <p:cNvPr id="10" name="object 10"/>
          <p:cNvSpPr txBox="1"/>
          <p:nvPr/>
        </p:nvSpPr>
        <p:spPr>
          <a:xfrm>
            <a:off x="971550" y="3576007"/>
            <a:ext cx="17220406" cy="2775119"/>
          </a:xfrm>
          <a:prstGeom prst="rect">
            <a:avLst/>
          </a:prstGeom>
        </p:spPr>
        <p:txBody>
          <a:bodyPr vert="horz" wrap="square" lIns="0" tIns="5080" rIns="0" bIns="0" rtlCol="0" anchor="t">
            <a:spAutoFit/>
          </a:bodyPr>
          <a:lstStyle/>
          <a:p>
            <a:r>
              <a:rPr lang="en-US" sz="3000" b="1">
                <a:solidFill>
                  <a:srgbClr val="00B0F0"/>
                </a:solidFill>
                <a:latin typeface="Times New Roman"/>
                <a:cs typeface="Times New Roman"/>
              </a:rPr>
              <a:t>In Community School District 28 we focus on equity as a lever for achievement for every single scholar. We are a district of excellence. We commit to every school maintaining high academic standards and working closely with families so that all scholars are learning at high levels. Beginning with school leaders, teachers, students and community partners, we also commit to being a district of learners ensuring that we promote critical thinking rooted in core content conceptual understanding through creative problem solving, technology innovation, social emotional learning and community advocacy.</a:t>
            </a:r>
            <a:endParaRPr lang="en-US" sz="3000" b="1">
              <a:latin typeface="Times New Roman" panose="02020603050405020304" pitchFamily="18" charset="0"/>
              <a:cs typeface="Times New Roman" panose="02020603050405020304" pitchFamily="18" charset="0"/>
            </a:endParaRPr>
          </a:p>
        </p:txBody>
      </p:sp>
      <p:sp>
        <p:nvSpPr>
          <p:cNvPr id="25" name="object 25"/>
          <p:cNvSpPr/>
          <p:nvPr/>
        </p:nvSpPr>
        <p:spPr>
          <a:xfrm>
            <a:off x="-794" y="6638621"/>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FF8201"/>
          </a:solidFill>
        </p:spPr>
        <p:txBody>
          <a:bodyPr wrap="square" lIns="0" tIns="0" rIns="0" bIns="0" rtlCol="0"/>
          <a:lstStyle/>
          <a:p>
            <a:endParaRPr/>
          </a:p>
        </p:txBody>
      </p:sp>
      <p:sp>
        <p:nvSpPr>
          <p:cNvPr id="26" name="object 26"/>
          <p:cNvSpPr txBox="1"/>
          <p:nvPr/>
        </p:nvSpPr>
        <p:spPr>
          <a:xfrm>
            <a:off x="951956" y="6778031"/>
            <a:ext cx="2561858" cy="566822"/>
          </a:xfrm>
          <a:prstGeom prst="rect">
            <a:avLst/>
          </a:prstGeom>
        </p:spPr>
        <p:txBody>
          <a:bodyPr vert="horz" wrap="square" lIns="0" tIns="12700" rIns="0" bIns="0" rtlCol="0">
            <a:spAutoFit/>
          </a:bodyPr>
          <a:lstStyle/>
          <a:p>
            <a:pPr marL="12700">
              <a:spcBef>
                <a:spcPts val="100"/>
              </a:spcBef>
            </a:pPr>
            <a:r>
              <a:rPr lang="en-US" sz="3600" b="1">
                <a:solidFill>
                  <a:schemeClr val="bg1"/>
                </a:solidFill>
                <a:latin typeface="Times New Roman" panose="02020603050405020304" pitchFamily="18" charset="0"/>
                <a:cs typeface="Times New Roman" panose="02020603050405020304" pitchFamily="18" charset="0"/>
              </a:rPr>
              <a:t>Vision</a:t>
            </a:r>
            <a:r>
              <a:rPr lang="en-US" sz="2800">
                <a:cs typeface="Source Sans Pro Light"/>
              </a:rPr>
              <a:t> </a:t>
            </a:r>
            <a:endParaRPr sz="2800">
              <a:cs typeface="Source Sans Pro Light"/>
            </a:endParaRPr>
          </a:p>
        </p:txBody>
      </p:sp>
      <p:sp>
        <p:nvSpPr>
          <p:cNvPr id="2" name="Rectangle 1"/>
          <p:cNvSpPr/>
          <p:nvPr/>
        </p:nvSpPr>
        <p:spPr>
          <a:xfrm>
            <a:off x="971550" y="7629601"/>
            <a:ext cx="16806819" cy="2400657"/>
          </a:xfrm>
          <a:prstGeom prst="rect">
            <a:avLst/>
          </a:prstGeom>
        </p:spPr>
        <p:txBody>
          <a:bodyPr wrap="square" lIns="91440" tIns="45720" rIns="91440" bIns="45720" anchor="t">
            <a:spAutoFit/>
          </a:bodyPr>
          <a:lstStyle/>
          <a:p>
            <a:r>
              <a:rPr lang="en-US" sz="3000" b="1">
                <a:solidFill>
                  <a:srgbClr val="FFA100"/>
                </a:solidFill>
                <a:latin typeface="Times New Roman"/>
                <a:cs typeface="Times New Roman"/>
              </a:rPr>
              <a:t>In Community School District 28 we celebrate our differences because we understand that woven into those differences is the knowledge that they offer us unlimited possibility to learn and expand our knowledge of and commitment to all humanity. We are beautifully diverse, varied; coming from countless racial, ethnic, language, and belief backgrounds. We commit to striving for </a:t>
            </a:r>
            <a:r>
              <a:rPr lang="en-US" sz="3000" b="1" i="1">
                <a:solidFill>
                  <a:srgbClr val="FFA100"/>
                </a:solidFill>
                <a:latin typeface="Times New Roman"/>
                <a:cs typeface="Times New Roman"/>
              </a:rPr>
              <a:t>inestimable contribution</a:t>
            </a:r>
            <a:r>
              <a:rPr lang="en-US" sz="3000" b="1">
                <a:solidFill>
                  <a:srgbClr val="FFA100"/>
                </a:solidFill>
                <a:latin typeface="Times New Roman"/>
                <a:cs typeface="Times New Roman"/>
              </a:rPr>
              <a:t> to the lives of our scholars.</a:t>
            </a:r>
          </a:p>
        </p:txBody>
      </p:sp>
      <p:sp>
        <p:nvSpPr>
          <p:cNvPr id="11" name="object 9">
            <a:extLst>
              <a:ext uri="{FF2B5EF4-FFF2-40B4-BE49-F238E27FC236}">
                <a16:creationId xmlns:a16="http://schemas.microsoft.com/office/drawing/2014/main" id="{93393489-8285-4C0E-206D-308E58B21F87}"/>
              </a:ext>
            </a:extLst>
          </p:cNvPr>
          <p:cNvSpPr txBox="1"/>
          <p:nvPr/>
        </p:nvSpPr>
        <p:spPr>
          <a:xfrm>
            <a:off x="839121" y="302945"/>
            <a:ext cx="16927680" cy="1872307"/>
          </a:xfrm>
          <a:prstGeom prst="rect">
            <a:avLst/>
          </a:prstGeom>
        </p:spPr>
        <p:txBody>
          <a:bodyPr vert="horz" wrap="square" lIns="0" tIns="12700" rIns="0" bIns="0" rtlCol="0" anchor="t">
            <a:spAutoFit/>
          </a:bodyPr>
          <a:lstStyle/>
          <a:p>
            <a:pPr marL="12700" algn="ctr">
              <a:spcBef>
                <a:spcPts val="100"/>
              </a:spcBef>
            </a:pPr>
            <a:r>
              <a:rPr lang="en-US" sz="3600" b="1" spc="-5">
                <a:solidFill>
                  <a:srgbClr val="832E8A"/>
                </a:solidFill>
                <a:latin typeface="Times New Roman"/>
                <a:cs typeface="Times New Roman"/>
              </a:rPr>
              <a:t>District 28 Vision, Mission &amp; Goals</a:t>
            </a:r>
          </a:p>
          <a:p>
            <a:pPr marL="12700">
              <a:spcBef>
                <a:spcPts val="100"/>
              </a:spcBef>
            </a:pPr>
            <a:r>
              <a:rPr lang="en-US" sz="2800" spc="-5">
                <a:solidFill>
                  <a:srgbClr val="832E8A"/>
                </a:solidFill>
                <a:latin typeface="Times New Roman"/>
                <a:ea typeface="Calibri"/>
                <a:cs typeface="Times New Roman"/>
              </a:rPr>
              <a:t>The United Nations' mission statement includes the line, "In this noble undertaking, cooperation, collaboration, unity, and solidarity must be the light we should seek and follow.  We commit to strive for </a:t>
            </a:r>
            <a:r>
              <a:rPr lang="en-US" sz="2800" i="1" spc="-5">
                <a:solidFill>
                  <a:srgbClr val="832E8A"/>
                </a:solidFill>
                <a:latin typeface="Times New Roman"/>
                <a:ea typeface="Calibri"/>
                <a:cs typeface="Times New Roman"/>
              </a:rPr>
              <a:t>inestimable contribution to human progress."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178AB1-8CB4-45A3-9062-8FA23E8CC3F2}"/>
              </a:ext>
            </a:extLst>
          </p:cNvPr>
          <p:cNvGrpSpPr/>
          <p:nvPr/>
        </p:nvGrpSpPr>
        <p:grpSpPr>
          <a:xfrm>
            <a:off x="192807" y="58036"/>
            <a:ext cx="16486592" cy="1271818"/>
            <a:chOff x="-1" y="514626"/>
            <a:chExt cx="10342662" cy="859474"/>
          </a:xfrm>
        </p:grpSpPr>
        <p:grpSp>
          <p:nvGrpSpPr>
            <p:cNvPr id="15" name="Group 14">
              <a:extLst>
                <a:ext uri="{FF2B5EF4-FFF2-40B4-BE49-F238E27FC236}">
                  <a16:creationId xmlns:a16="http://schemas.microsoft.com/office/drawing/2014/main" id="{690180E4-2DA3-4A53-9D76-F0FD54A89C99}"/>
                </a:ext>
              </a:extLst>
            </p:cNvPr>
            <p:cNvGrpSpPr/>
            <p:nvPr/>
          </p:nvGrpSpPr>
          <p:grpSpPr>
            <a:xfrm>
              <a:off x="-1" y="514626"/>
              <a:ext cx="3942557" cy="859474"/>
              <a:chOff x="-1" y="514626"/>
              <a:chExt cx="3942557" cy="859474"/>
            </a:xfrm>
          </p:grpSpPr>
          <p:sp>
            <p:nvSpPr>
              <p:cNvPr id="18" name="object 25">
                <a:extLst>
                  <a:ext uri="{FF2B5EF4-FFF2-40B4-BE49-F238E27FC236}">
                    <a16:creationId xmlns:a16="http://schemas.microsoft.com/office/drawing/2014/main" id="{7CA90AAE-D612-48FE-910B-C266F9F166E3}"/>
                  </a:ext>
                </a:extLst>
              </p:cNvPr>
              <p:cNvSpPr/>
              <p:nvPr/>
            </p:nvSpPr>
            <p:spPr>
              <a:xfrm>
                <a:off x="-1" y="514626"/>
                <a:ext cx="3256757" cy="859474"/>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FFC000"/>
              </a:solidFill>
            </p:spPr>
            <p:txBody>
              <a:bodyPr wrap="square" lIns="0" tIns="0" rIns="0" bIns="0" rtlCol="0"/>
              <a:lstStyle/>
              <a:p>
                <a:endParaRPr>
                  <a:latin typeface="Times New Roman"/>
                  <a:cs typeface="Times New Roman"/>
                </a:endParaRPr>
              </a:p>
            </p:txBody>
          </p:sp>
          <p:sp>
            <p:nvSpPr>
              <p:cNvPr id="19" name="object 25">
                <a:extLst>
                  <a:ext uri="{FF2B5EF4-FFF2-40B4-BE49-F238E27FC236}">
                    <a16:creationId xmlns:a16="http://schemas.microsoft.com/office/drawing/2014/main" id="{8B598FF6-A900-4144-B21C-815E1AE9780F}"/>
                  </a:ext>
                </a:extLst>
              </p:cNvPr>
              <p:cNvSpPr/>
              <p:nvPr/>
            </p:nvSpPr>
            <p:spPr>
              <a:xfrm>
                <a:off x="6857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grpSp>
        <p:grpSp>
          <p:nvGrpSpPr>
            <p:cNvPr id="20" name="Group 19">
              <a:extLst>
                <a:ext uri="{FF2B5EF4-FFF2-40B4-BE49-F238E27FC236}">
                  <a16:creationId xmlns:a16="http://schemas.microsoft.com/office/drawing/2014/main" id="{63BF25CA-CBCA-4729-956F-F8FCA95A8359}"/>
                </a:ext>
              </a:extLst>
            </p:cNvPr>
            <p:cNvGrpSpPr/>
            <p:nvPr/>
          </p:nvGrpSpPr>
          <p:grpSpPr>
            <a:xfrm>
              <a:off x="408772" y="514626"/>
              <a:ext cx="9933889" cy="859474"/>
              <a:chOff x="-277028" y="514626"/>
              <a:chExt cx="9933889" cy="859474"/>
            </a:xfrm>
          </p:grpSpPr>
          <p:sp>
            <p:nvSpPr>
              <p:cNvPr id="21" name="object 25">
                <a:extLst>
                  <a:ext uri="{FF2B5EF4-FFF2-40B4-BE49-F238E27FC236}">
                    <a16:creationId xmlns:a16="http://schemas.microsoft.com/office/drawing/2014/main" id="{748C4CD0-A3F7-4A02-9D64-72135F4B81DD}"/>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22" name="object 25">
                <a:extLst>
                  <a:ext uri="{FF2B5EF4-FFF2-40B4-BE49-F238E27FC236}">
                    <a16:creationId xmlns:a16="http://schemas.microsoft.com/office/drawing/2014/main" id="{541A5C72-B819-45F8-8C42-690DF253DD65}"/>
                  </a:ext>
                </a:extLst>
              </p:cNvPr>
              <p:cNvSpPr/>
              <p:nvPr/>
            </p:nvSpPr>
            <p:spPr>
              <a:xfrm>
                <a:off x="-277028" y="514626"/>
                <a:ext cx="9933889" cy="859474"/>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FFC000"/>
              </a:solidFill>
            </p:spPr>
            <p:txBody>
              <a:bodyPr wrap="square" lIns="0" tIns="0" rIns="0" bIns="0" rtlCol="0" anchor="t"/>
              <a:lstStyle/>
              <a:p>
                <a:r>
                  <a:rPr lang="en-US" sz="6000" b="1">
                    <a:cs typeface="Times New Roman"/>
                  </a:rPr>
                  <a:t>NYCPS Leadership:</a:t>
                </a:r>
                <a:endParaRPr lang="en-US" sz="6000" b="1">
                  <a:ea typeface="Calibri"/>
                  <a:cs typeface="Times New Roman"/>
                </a:endParaRPr>
              </a:p>
            </p:txBody>
          </p:sp>
        </p:grpSp>
      </p:grpSp>
      <p:sp>
        <p:nvSpPr>
          <p:cNvPr id="5" name="TextBox 4">
            <a:extLst>
              <a:ext uri="{FF2B5EF4-FFF2-40B4-BE49-F238E27FC236}">
                <a16:creationId xmlns:a16="http://schemas.microsoft.com/office/drawing/2014/main" id="{EEC7CDDD-A4BB-3177-DF6B-55428B471790}"/>
              </a:ext>
            </a:extLst>
          </p:cNvPr>
          <p:cNvSpPr txBox="1"/>
          <p:nvPr/>
        </p:nvSpPr>
        <p:spPr>
          <a:xfrm>
            <a:off x="192807" y="1329854"/>
            <a:ext cx="18232552" cy="10310515"/>
          </a:xfrm>
          <a:prstGeom prst="rect">
            <a:avLst/>
          </a:prstGeom>
          <a:noFill/>
        </p:spPr>
        <p:txBody>
          <a:bodyPr wrap="square" lIns="91440" tIns="45720" rIns="91440" bIns="45720" anchor="t">
            <a:spAutoFit/>
          </a:bodyPr>
          <a:lstStyle/>
          <a:p>
            <a:pPr lvl="2">
              <a:lnSpc>
                <a:spcPct val="200000"/>
              </a:lnSpc>
            </a:pPr>
            <a:r>
              <a:rPr lang="en-US" sz="4400" b="1">
                <a:solidFill>
                  <a:srgbClr val="00B0F0"/>
                </a:solidFill>
                <a:ea typeface="Calibri"/>
                <a:cs typeface="Calibri"/>
              </a:rPr>
              <a:t>The GREAT D28 Welcomes Chancellor Melissa Aviles – Ramos!</a:t>
            </a:r>
          </a:p>
          <a:p>
            <a:pPr lvl="2">
              <a:lnSpc>
                <a:spcPct val="200000"/>
              </a:lnSpc>
              <a:defRPr/>
            </a:pPr>
            <a:r>
              <a:rPr lang="en-US" sz="4000" b="1">
                <a:solidFill>
                  <a:srgbClr val="00B0F0"/>
                </a:solidFill>
                <a:ea typeface="Roboto"/>
                <a:cs typeface="Roboto"/>
              </a:rPr>
              <a:t>She was formerly the Deputy Chancellor of Family and Community Engagement and External Affairs, as well as the Chief of Staff to former Chancellor David C. Banks. In those roles, she oversaw innovative family engagement programs such as NYC Literacy Hubs and launched and led Project Open Arms, our unprecedented effort to welcome, enroll, and support 45,000-plus of our newest New Yorkers. We look forward to you visiting and seeing the great D-28!</a:t>
            </a:r>
          </a:p>
          <a:p>
            <a:pPr lvl="2">
              <a:defRPr/>
            </a:pPr>
            <a:endParaRPr lang="en-US" sz="3200">
              <a:solidFill>
                <a:srgbClr val="333333"/>
              </a:solidFill>
              <a:latin typeface="Calibri"/>
              <a:ea typeface="Roboto"/>
              <a:cs typeface="Roboto"/>
            </a:endParaRPr>
          </a:p>
          <a:p>
            <a:pPr lvl="2">
              <a:defRPr/>
            </a:pPr>
            <a:endParaRPr lang="en-US" sz="3200">
              <a:solidFill>
                <a:srgbClr val="333333"/>
              </a:solidFill>
              <a:latin typeface="Calibri"/>
              <a:ea typeface="Roboto"/>
              <a:cs typeface="Roboto"/>
            </a:endParaRPr>
          </a:p>
          <a:p>
            <a:pPr marR="0" lvl="2" algn="l" defTabSz="457200" rtl="0" eaLnBrk="1" fontAlgn="auto" latinLnBrk="0" hangingPunct="1">
              <a:lnSpc>
                <a:spcPct val="100000"/>
              </a:lnSpc>
              <a:spcBef>
                <a:spcPts val="0"/>
              </a:spcBef>
              <a:spcAft>
                <a:spcPts val="0"/>
              </a:spcAft>
              <a:buClrTx/>
              <a:buSzTx/>
              <a:tabLst/>
              <a:defRPr/>
            </a:pPr>
            <a:endParaRPr lang="en-US" sz="3200" b="0" i="0" u="none" strike="noStrike" kern="1200" cap="none" spc="0" normalizeH="0" baseline="0" noProof="0">
              <a:ln>
                <a:noFill/>
              </a:ln>
              <a:solidFill>
                <a:prstClr val="black"/>
              </a:solidFill>
              <a:effectLst/>
              <a:uLnTx/>
              <a:uFillTx/>
              <a:latin typeface="Calibri"/>
              <a:ea typeface="Roboto"/>
              <a:cs typeface="Roboto"/>
            </a:endParaRPr>
          </a:p>
        </p:txBody>
      </p:sp>
    </p:spTree>
    <p:extLst>
      <p:ext uri="{BB962C8B-B14F-4D97-AF65-F5344CB8AC3E}">
        <p14:creationId xmlns:p14="http://schemas.microsoft.com/office/powerpoint/2010/main" val="884666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178AB1-8CB4-45A3-9062-8FA23E8CC3F2}"/>
              </a:ext>
            </a:extLst>
          </p:cNvPr>
          <p:cNvGrpSpPr/>
          <p:nvPr/>
        </p:nvGrpSpPr>
        <p:grpSpPr>
          <a:xfrm>
            <a:off x="0" y="104610"/>
            <a:ext cx="12506632" cy="1158925"/>
            <a:chOff x="-1" y="546100"/>
            <a:chExt cx="7755187" cy="828000"/>
          </a:xfrm>
        </p:grpSpPr>
        <p:grpSp>
          <p:nvGrpSpPr>
            <p:cNvPr id="15" name="Group 14">
              <a:extLst>
                <a:ext uri="{FF2B5EF4-FFF2-40B4-BE49-F238E27FC236}">
                  <a16:creationId xmlns:a16="http://schemas.microsoft.com/office/drawing/2014/main" id="{690180E4-2DA3-4A53-9D76-F0FD54A89C99}"/>
                </a:ext>
              </a:extLst>
            </p:cNvPr>
            <p:cNvGrpSpPr/>
            <p:nvPr/>
          </p:nvGrpSpPr>
          <p:grpSpPr>
            <a:xfrm>
              <a:off x="-1" y="546100"/>
              <a:ext cx="3942557" cy="828000"/>
              <a:chOff x="-1" y="546100"/>
              <a:chExt cx="3942557" cy="828000"/>
            </a:xfrm>
          </p:grpSpPr>
          <p:sp>
            <p:nvSpPr>
              <p:cNvPr id="18" name="object 25">
                <a:extLst>
                  <a:ext uri="{FF2B5EF4-FFF2-40B4-BE49-F238E27FC236}">
                    <a16:creationId xmlns:a16="http://schemas.microsoft.com/office/drawing/2014/main" id="{7CA90AAE-D612-48FE-910B-C266F9F166E3}"/>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19" name="object 25">
                <a:extLst>
                  <a:ext uri="{FF2B5EF4-FFF2-40B4-BE49-F238E27FC236}">
                    <a16:creationId xmlns:a16="http://schemas.microsoft.com/office/drawing/2014/main" id="{8B598FF6-A900-4144-B21C-815E1AE9780F}"/>
                  </a:ext>
                </a:extLst>
              </p:cNvPr>
              <p:cNvSpPr/>
              <p:nvPr/>
            </p:nvSpPr>
            <p:spPr>
              <a:xfrm>
                <a:off x="6857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grpSp>
        <p:grpSp>
          <p:nvGrpSpPr>
            <p:cNvPr id="20" name="Group 19">
              <a:extLst>
                <a:ext uri="{FF2B5EF4-FFF2-40B4-BE49-F238E27FC236}">
                  <a16:creationId xmlns:a16="http://schemas.microsoft.com/office/drawing/2014/main" id="{63BF25CA-CBCA-4729-956F-F8FCA95A8359}"/>
                </a:ext>
              </a:extLst>
            </p:cNvPr>
            <p:cNvGrpSpPr/>
            <p:nvPr/>
          </p:nvGrpSpPr>
          <p:grpSpPr>
            <a:xfrm>
              <a:off x="408772" y="546100"/>
              <a:ext cx="7346414" cy="828000"/>
              <a:chOff x="-277028" y="546100"/>
              <a:chExt cx="7346414" cy="828000"/>
            </a:xfrm>
          </p:grpSpPr>
          <p:sp>
            <p:nvSpPr>
              <p:cNvPr id="21" name="object 25">
                <a:extLst>
                  <a:ext uri="{FF2B5EF4-FFF2-40B4-BE49-F238E27FC236}">
                    <a16:creationId xmlns:a16="http://schemas.microsoft.com/office/drawing/2014/main" id="{748C4CD0-A3F7-4A02-9D64-72135F4B81DD}"/>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22" name="object 25">
                <a:extLst>
                  <a:ext uri="{FF2B5EF4-FFF2-40B4-BE49-F238E27FC236}">
                    <a16:creationId xmlns:a16="http://schemas.microsoft.com/office/drawing/2014/main" id="{541A5C72-B819-45F8-8C42-690DF253DD65}"/>
                  </a:ext>
                </a:extLst>
              </p:cNvPr>
              <p:cNvSpPr/>
              <p:nvPr/>
            </p:nvSpPr>
            <p:spPr>
              <a:xfrm>
                <a:off x="-277028" y="546100"/>
                <a:ext cx="7346414"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nchor="t"/>
              <a:lstStyle/>
              <a:p>
                <a:r>
                  <a:rPr lang="en-US" sz="6000" b="1">
                    <a:cs typeface="Times New Roman"/>
                  </a:rPr>
                  <a:t>D28 Superintendent Priorities:</a:t>
                </a:r>
                <a:endParaRPr lang="en-US"/>
              </a:p>
            </p:txBody>
          </p:sp>
        </p:grpSp>
      </p:grpSp>
      <p:sp>
        <p:nvSpPr>
          <p:cNvPr id="5" name="TextBox 4">
            <a:extLst>
              <a:ext uri="{FF2B5EF4-FFF2-40B4-BE49-F238E27FC236}">
                <a16:creationId xmlns:a16="http://schemas.microsoft.com/office/drawing/2014/main" id="{EEC7CDDD-A4BB-3177-DF6B-55428B471790}"/>
              </a:ext>
            </a:extLst>
          </p:cNvPr>
          <p:cNvSpPr txBox="1"/>
          <p:nvPr/>
        </p:nvSpPr>
        <p:spPr>
          <a:xfrm>
            <a:off x="311617" y="1460457"/>
            <a:ext cx="18698696" cy="9128333"/>
          </a:xfrm>
          <a:prstGeom prst="rect">
            <a:avLst/>
          </a:prstGeom>
          <a:noFill/>
        </p:spPr>
        <p:txBody>
          <a:bodyPr wrap="square" lIns="91440" tIns="45720" rIns="91440" bIns="45720" anchor="t">
            <a:spAutoFit/>
          </a:bodyPr>
          <a:lstStyle/>
          <a:p>
            <a:pPr>
              <a:lnSpc>
                <a:spcPct val="150000"/>
              </a:lnSpc>
            </a:pPr>
            <a:r>
              <a:rPr lang="en-US" sz="4000" b="1">
                <a:solidFill>
                  <a:srgbClr val="009EF3"/>
                </a:solidFill>
                <a:effectLst/>
              </a:rPr>
              <a:t>• </a:t>
            </a:r>
            <a:r>
              <a:rPr lang="en-US" sz="4400" b="1">
                <a:solidFill>
                  <a:srgbClr val="009EF3"/>
                </a:solidFill>
                <a:effectLst/>
              </a:rPr>
              <a:t>Improve outcomes in </a:t>
            </a:r>
            <a:r>
              <a:rPr lang="en-US" sz="4400" b="1">
                <a:solidFill>
                  <a:srgbClr val="009EF3"/>
                </a:solidFill>
              </a:rPr>
              <a:t>Mathematics</a:t>
            </a:r>
            <a:r>
              <a:rPr lang="en-US" sz="4400" b="1">
                <a:solidFill>
                  <a:srgbClr val="009EF3"/>
                </a:solidFill>
                <a:effectLst/>
              </a:rPr>
              <a:t> by implementing a common research-based curriculum and introducing or scaling, where appropriate, Regents level courses for scholars</a:t>
            </a:r>
            <a:r>
              <a:rPr lang="en-US" sz="4400" b="1">
                <a:solidFill>
                  <a:srgbClr val="009EF3"/>
                </a:solidFill>
              </a:rPr>
              <a:t>.</a:t>
            </a:r>
            <a:endParaRPr lang="en-US" sz="4400" b="1">
              <a:solidFill>
                <a:srgbClr val="009EF3"/>
              </a:solidFill>
              <a:effectLst/>
              <a:ea typeface="Calibri"/>
              <a:cs typeface="Calibri"/>
            </a:endParaRPr>
          </a:p>
          <a:p>
            <a:pPr>
              <a:lnSpc>
                <a:spcPct val="150000"/>
              </a:lnSpc>
            </a:pPr>
            <a:r>
              <a:rPr lang="en-US" sz="4400" b="1">
                <a:solidFill>
                  <a:srgbClr val="009EF3"/>
                </a:solidFill>
                <a:effectLst/>
              </a:rPr>
              <a:t>• Improve literacy skills by implementing research-based, Science of Reading</a:t>
            </a:r>
            <a:r>
              <a:rPr lang="en-US" sz="4400" b="1">
                <a:solidFill>
                  <a:srgbClr val="009EF3"/>
                </a:solidFill>
              </a:rPr>
              <a:t> </a:t>
            </a:r>
            <a:r>
              <a:rPr lang="en-US" sz="4400" b="1">
                <a:solidFill>
                  <a:srgbClr val="009EF3"/>
                </a:solidFill>
                <a:effectLst/>
              </a:rPr>
              <a:t>(SOR) HMH curriculum in all K-8 schools.</a:t>
            </a:r>
            <a:endParaRPr lang="en-US" sz="4400" b="1">
              <a:solidFill>
                <a:srgbClr val="009EF3"/>
              </a:solidFill>
              <a:effectLst/>
              <a:ea typeface="Calibri"/>
              <a:cs typeface="Calibri"/>
            </a:endParaRPr>
          </a:p>
          <a:p>
            <a:pPr>
              <a:lnSpc>
                <a:spcPct val="150000"/>
              </a:lnSpc>
            </a:pPr>
            <a:r>
              <a:rPr lang="en-US" sz="4400" b="1">
                <a:solidFill>
                  <a:srgbClr val="009EF3"/>
                </a:solidFill>
                <a:effectLst/>
              </a:rPr>
              <a:t>• Work to substantially improve daily attendance and reduce </a:t>
            </a:r>
            <a:r>
              <a:rPr lang="en-US" sz="4400" b="1">
                <a:solidFill>
                  <a:srgbClr val="009EF3"/>
                </a:solidFill>
              </a:rPr>
              <a:t>chronic Absenteeism</a:t>
            </a:r>
            <a:r>
              <a:rPr lang="en-US" sz="4400" b="1">
                <a:solidFill>
                  <a:srgbClr val="009EF3"/>
                </a:solidFill>
                <a:effectLst/>
              </a:rPr>
              <a:t>.</a:t>
            </a:r>
            <a:endParaRPr lang="en-US" sz="4400" b="1">
              <a:solidFill>
                <a:srgbClr val="009EF3"/>
              </a:solidFill>
              <a:effectLst/>
              <a:ea typeface="Calibri"/>
              <a:cs typeface="Calibri"/>
            </a:endParaRPr>
          </a:p>
          <a:p>
            <a:pPr>
              <a:lnSpc>
                <a:spcPct val="150000"/>
              </a:lnSpc>
            </a:pPr>
            <a:r>
              <a:rPr lang="en-US" sz="4400" b="1">
                <a:solidFill>
                  <a:srgbClr val="009EF3"/>
                </a:solidFill>
                <a:effectLst/>
              </a:rPr>
              <a:t>• Continue to increase Parent and Family Engagement and </a:t>
            </a:r>
            <a:r>
              <a:rPr lang="en-US" sz="4400" b="1">
                <a:solidFill>
                  <a:srgbClr val="009EF3"/>
                </a:solidFill>
              </a:rPr>
              <a:t>Community Partnerships</a:t>
            </a:r>
            <a:r>
              <a:rPr lang="en-US" sz="4400" b="1">
                <a:solidFill>
                  <a:srgbClr val="009EF3"/>
                </a:solidFill>
                <a:effectLst/>
              </a:rPr>
              <a:t>.</a:t>
            </a:r>
            <a:endParaRPr lang="en-US" sz="4400" b="1">
              <a:solidFill>
                <a:srgbClr val="009EF3"/>
              </a:solidFill>
              <a:effectLst/>
              <a:ea typeface="Calibri"/>
              <a:cs typeface="Calibri"/>
            </a:endParaRPr>
          </a:p>
        </p:txBody>
      </p:sp>
    </p:spTree>
    <p:extLst>
      <p:ext uri="{BB962C8B-B14F-4D97-AF65-F5344CB8AC3E}">
        <p14:creationId xmlns:p14="http://schemas.microsoft.com/office/powerpoint/2010/main" val="800594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178AB1-8CB4-45A3-9062-8FA23E8CC3F2}"/>
              </a:ext>
            </a:extLst>
          </p:cNvPr>
          <p:cNvGrpSpPr/>
          <p:nvPr/>
        </p:nvGrpSpPr>
        <p:grpSpPr>
          <a:xfrm>
            <a:off x="0" y="104610"/>
            <a:ext cx="15760929" cy="1225244"/>
            <a:chOff x="-1" y="546100"/>
            <a:chExt cx="9773131" cy="828000"/>
          </a:xfrm>
        </p:grpSpPr>
        <p:grpSp>
          <p:nvGrpSpPr>
            <p:cNvPr id="15" name="Group 14">
              <a:extLst>
                <a:ext uri="{FF2B5EF4-FFF2-40B4-BE49-F238E27FC236}">
                  <a16:creationId xmlns:a16="http://schemas.microsoft.com/office/drawing/2014/main" id="{690180E4-2DA3-4A53-9D76-F0FD54A89C99}"/>
                </a:ext>
              </a:extLst>
            </p:cNvPr>
            <p:cNvGrpSpPr/>
            <p:nvPr/>
          </p:nvGrpSpPr>
          <p:grpSpPr>
            <a:xfrm>
              <a:off x="-1" y="546100"/>
              <a:ext cx="3942557" cy="828000"/>
              <a:chOff x="-1" y="546100"/>
              <a:chExt cx="3942557" cy="828000"/>
            </a:xfrm>
          </p:grpSpPr>
          <p:sp>
            <p:nvSpPr>
              <p:cNvPr id="18" name="object 25">
                <a:extLst>
                  <a:ext uri="{FF2B5EF4-FFF2-40B4-BE49-F238E27FC236}">
                    <a16:creationId xmlns:a16="http://schemas.microsoft.com/office/drawing/2014/main" id="{7CA90AAE-D612-48FE-910B-C266F9F166E3}"/>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19" name="object 25">
                <a:extLst>
                  <a:ext uri="{FF2B5EF4-FFF2-40B4-BE49-F238E27FC236}">
                    <a16:creationId xmlns:a16="http://schemas.microsoft.com/office/drawing/2014/main" id="{8B598FF6-A900-4144-B21C-815E1AE9780F}"/>
                  </a:ext>
                </a:extLst>
              </p:cNvPr>
              <p:cNvSpPr/>
              <p:nvPr/>
            </p:nvSpPr>
            <p:spPr>
              <a:xfrm>
                <a:off x="6857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grpSp>
        <p:grpSp>
          <p:nvGrpSpPr>
            <p:cNvPr id="20" name="Group 19">
              <a:extLst>
                <a:ext uri="{FF2B5EF4-FFF2-40B4-BE49-F238E27FC236}">
                  <a16:creationId xmlns:a16="http://schemas.microsoft.com/office/drawing/2014/main" id="{63BF25CA-CBCA-4729-956F-F8FCA95A8359}"/>
                </a:ext>
              </a:extLst>
            </p:cNvPr>
            <p:cNvGrpSpPr/>
            <p:nvPr/>
          </p:nvGrpSpPr>
          <p:grpSpPr>
            <a:xfrm>
              <a:off x="408771" y="546100"/>
              <a:ext cx="9364359" cy="828000"/>
              <a:chOff x="-277029" y="546100"/>
              <a:chExt cx="9364359" cy="828000"/>
            </a:xfrm>
          </p:grpSpPr>
          <p:sp>
            <p:nvSpPr>
              <p:cNvPr id="21" name="object 25">
                <a:extLst>
                  <a:ext uri="{FF2B5EF4-FFF2-40B4-BE49-F238E27FC236}">
                    <a16:creationId xmlns:a16="http://schemas.microsoft.com/office/drawing/2014/main" id="{748C4CD0-A3F7-4A02-9D64-72135F4B81DD}"/>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22" name="object 25">
                <a:extLst>
                  <a:ext uri="{FF2B5EF4-FFF2-40B4-BE49-F238E27FC236}">
                    <a16:creationId xmlns:a16="http://schemas.microsoft.com/office/drawing/2014/main" id="{541A5C72-B819-45F8-8C42-690DF253DD65}"/>
                  </a:ext>
                </a:extLst>
              </p:cNvPr>
              <p:cNvSpPr/>
              <p:nvPr/>
            </p:nvSpPr>
            <p:spPr>
              <a:xfrm>
                <a:off x="-277029" y="546100"/>
                <a:ext cx="9364359"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nchor="t"/>
              <a:lstStyle/>
              <a:p>
                <a:r>
                  <a:rPr lang="en-US" sz="6000" b="1">
                    <a:cs typeface="Times New Roman"/>
                  </a:rPr>
                  <a:t>Chief of School Support </a:t>
                </a:r>
                <a:r>
                  <a:rPr lang="en-US" sz="6000" b="1" err="1">
                    <a:cs typeface="Times New Roman"/>
                  </a:rPr>
                  <a:t>Dimango’s</a:t>
                </a:r>
                <a:r>
                  <a:rPr lang="en-US" sz="6000" b="1">
                    <a:cs typeface="Times New Roman"/>
                  </a:rPr>
                  <a:t> visit to D-28</a:t>
                </a:r>
                <a:endParaRPr lang="en-US"/>
              </a:p>
            </p:txBody>
          </p:sp>
        </p:grpSp>
      </p:grpSp>
      <p:sp>
        <p:nvSpPr>
          <p:cNvPr id="4" name="TextBox 3">
            <a:extLst>
              <a:ext uri="{FF2B5EF4-FFF2-40B4-BE49-F238E27FC236}">
                <a16:creationId xmlns:a16="http://schemas.microsoft.com/office/drawing/2014/main" id="{41DEF704-5A8E-003E-DB4A-B4BC81F8AE8B}"/>
              </a:ext>
            </a:extLst>
          </p:cNvPr>
          <p:cNvSpPr txBox="1"/>
          <p:nvPr/>
        </p:nvSpPr>
        <p:spPr>
          <a:xfrm>
            <a:off x="178875" y="2133907"/>
            <a:ext cx="18371127" cy="2123658"/>
          </a:xfrm>
          <a:prstGeom prst="rect">
            <a:avLst/>
          </a:prstGeom>
          <a:noFill/>
        </p:spPr>
        <p:txBody>
          <a:bodyPr wrap="square" lIns="91440" tIns="45720" rIns="91440" bIns="45720" rtlCol="0" anchor="t">
            <a:spAutoFit/>
          </a:bodyPr>
          <a:lstStyle/>
          <a:p>
            <a:r>
              <a:rPr lang="en-US" sz="4400" b="1">
                <a:solidFill>
                  <a:srgbClr val="188AD8"/>
                </a:solidFill>
              </a:rPr>
              <a:t>Chief Dimango visited D28  Principals Conference @ MS 358Q / PS 349Q</a:t>
            </a:r>
          </a:p>
          <a:p>
            <a:pPr marL="285750" indent="-285750">
              <a:buFont typeface="Arial" panose="020B0604020202020204" pitchFamily="34" charset="0"/>
              <a:buChar char="•"/>
            </a:pPr>
            <a:r>
              <a:rPr lang="en-US" sz="4400" b="1">
                <a:solidFill>
                  <a:srgbClr val="FFA100"/>
                </a:solidFill>
              </a:rPr>
              <a:t>NYC READS</a:t>
            </a:r>
          </a:p>
          <a:p>
            <a:pPr marL="285750" indent="-285750">
              <a:buFont typeface="Arial" panose="020B0604020202020204" pitchFamily="34" charset="0"/>
              <a:buChar char="•"/>
            </a:pPr>
            <a:r>
              <a:rPr lang="en-US" sz="4400" b="1">
                <a:solidFill>
                  <a:srgbClr val="FFA100"/>
                </a:solidFill>
              </a:rPr>
              <a:t>NYC SOLVES</a:t>
            </a:r>
          </a:p>
        </p:txBody>
      </p:sp>
      <p:pic>
        <p:nvPicPr>
          <p:cNvPr id="6" name="Picture 5" descr="A group of people sitting in chairs in front of a screen&#10;&#10;Description automatically generated">
            <a:extLst>
              <a:ext uri="{FF2B5EF4-FFF2-40B4-BE49-F238E27FC236}">
                <a16:creationId xmlns:a16="http://schemas.microsoft.com/office/drawing/2014/main" id="{B37FC3CC-4FBE-3AEB-412A-23BA9F6AB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14" y="4194168"/>
            <a:ext cx="9007163" cy="6188018"/>
          </a:xfrm>
          <a:prstGeom prst="rect">
            <a:avLst/>
          </a:prstGeom>
        </p:spPr>
      </p:pic>
      <p:pic>
        <p:nvPicPr>
          <p:cNvPr id="8" name="Picture 7" descr="A person standing in front of a screen&#10;&#10;Description automatically generated">
            <a:extLst>
              <a:ext uri="{FF2B5EF4-FFF2-40B4-BE49-F238E27FC236}">
                <a16:creationId xmlns:a16="http://schemas.microsoft.com/office/drawing/2014/main" id="{46A2C89F-6625-BB16-4554-9D63F09F2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35" y="4194168"/>
            <a:ext cx="9007162" cy="6188018"/>
          </a:xfrm>
          <a:prstGeom prst="rect">
            <a:avLst/>
          </a:prstGeom>
        </p:spPr>
      </p:pic>
    </p:spTree>
    <p:extLst>
      <p:ext uri="{BB962C8B-B14F-4D97-AF65-F5344CB8AC3E}">
        <p14:creationId xmlns:p14="http://schemas.microsoft.com/office/powerpoint/2010/main" val="4058158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DE6127-D04D-6336-80A0-4BF283B134A3}"/>
              </a:ext>
            </a:extLst>
          </p:cNvPr>
          <p:cNvSpPr txBox="1"/>
          <p:nvPr/>
        </p:nvSpPr>
        <p:spPr>
          <a:xfrm>
            <a:off x="743541" y="2344190"/>
            <a:ext cx="18554007" cy="8494633"/>
          </a:xfrm>
          <a:prstGeom prst="rect">
            <a:avLst/>
          </a:prstGeom>
          <a:noFill/>
        </p:spPr>
        <p:txBody>
          <a:bodyPr wrap="square" rtlCol="0">
            <a:spAutoFit/>
          </a:bodyPr>
          <a:lstStyle/>
          <a:p>
            <a:pPr>
              <a:lnSpc>
                <a:spcPct val="150000"/>
              </a:lnSpc>
            </a:pPr>
            <a:r>
              <a:rPr lang="en-US" sz="4400">
                <a:solidFill>
                  <a:srgbClr val="009EF3"/>
                </a:solidFill>
                <a:effectLst/>
              </a:rPr>
              <a:t>Almost 25% of our student population are ELLs current or former.</a:t>
            </a:r>
          </a:p>
          <a:p>
            <a:pPr>
              <a:lnSpc>
                <a:spcPct val="150000"/>
              </a:lnSpc>
            </a:pPr>
            <a:r>
              <a:rPr lang="en-US" sz="4400">
                <a:solidFill>
                  <a:srgbClr val="009EF3"/>
                </a:solidFill>
                <a:effectLst/>
              </a:rPr>
              <a:t>Of that percentage, more than half sit in our K-5 classrooms, with</a:t>
            </a:r>
          </a:p>
          <a:p>
            <a:pPr>
              <a:lnSpc>
                <a:spcPct val="150000"/>
              </a:lnSpc>
            </a:pPr>
            <a:r>
              <a:rPr lang="en-US" sz="4400">
                <a:solidFill>
                  <a:srgbClr val="009EF3"/>
                </a:solidFill>
                <a:effectLst/>
              </a:rPr>
              <a:t>the largest numbers in grades K and 3</a:t>
            </a:r>
          </a:p>
          <a:p>
            <a:pPr>
              <a:lnSpc>
                <a:spcPct val="150000"/>
              </a:lnSpc>
            </a:pPr>
            <a:r>
              <a:rPr lang="en-US" sz="4400">
                <a:solidFill>
                  <a:srgbClr val="009EF3"/>
                </a:solidFill>
                <a:effectLst/>
              </a:rPr>
              <a:t>English Language Proficiency (ELP's) levels varies across grade</a:t>
            </a:r>
          </a:p>
          <a:p>
            <a:pPr>
              <a:lnSpc>
                <a:spcPct val="150000"/>
              </a:lnSpc>
            </a:pPr>
            <a:r>
              <a:rPr lang="en-US" sz="4400">
                <a:solidFill>
                  <a:srgbClr val="009EF3"/>
                </a:solidFill>
                <a:effectLst/>
              </a:rPr>
              <a:t>bands, with a growing population of entering/emerging language</a:t>
            </a:r>
          </a:p>
          <a:p>
            <a:pPr>
              <a:lnSpc>
                <a:spcPct val="150000"/>
              </a:lnSpc>
            </a:pPr>
            <a:r>
              <a:rPr lang="en-US" sz="4400">
                <a:solidFill>
                  <a:srgbClr val="009EF3"/>
                </a:solidFill>
                <a:effectLst/>
              </a:rPr>
              <a:t>learners and high concentrations of expanding language learners.</a:t>
            </a:r>
          </a:p>
          <a:p>
            <a:pPr>
              <a:lnSpc>
                <a:spcPct val="150000"/>
              </a:lnSpc>
            </a:pPr>
            <a:r>
              <a:rPr lang="en-US" sz="4400">
                <a:solidFill>
                  <a:srgbClr val="009EF3"/>
                </a:solidFill>
                <a:effectLst/>
              </a:rPr>
              <a:t>We must create, sustain and expand opportunities for inclusivity</a:t>
            </a:r>
          </a:p>
          <a:p>
            <a:pPr>
              <a:lnSpc>
                <a:spcPct val="150000"/>
              </a:lnSpc>
            </a:pPr>
            <a:r>
              <a:rPr lang="en-US" sz="4400">
                <a:solidFill>
                  <a:srgbClr val="009EF3"/>
                </a:solidFill>
                <a:effectLst/>
              </a:rPr>
              <a:t>across our classrooms that welcome and affirm all learners.</a:t>
            </a:r>
          </a:p>
          <a:p>
            <a:endParaRPr lang="en-US"/>
          </a:p>
        </p:txBody>
      </p:sp>
      <p:sp>
        <p:nvSpPr>
          <p:cNvPr id="6" name="TextBox 5">
            <a:extLst>
              <a:ext uri="{FF2B5EF4-FFF2-40B4-BE49-F238E27FC236}">
                <a16:creationId xmlns:a16="http://schemas.microsoft.com/office/drawing/2014/main" id="{D36EC850-AF45-C0CE-292F-2F603AEDBBA8}"/>
              </a:ext>
            </a:extLst>
          </p:cNvPr>
          <p:cNvSpPr txBox="1"/>
          <p:nvPr/>
        </p:nvSpPr>
        <p:spPr>
          <a:xfrm>
            <a:off x="404734" y="329784"/>
            <a:ext cx="12216984" cy="1873770"/>
          </a:xfrm>
          <a:prstGeom prst="rect">
            <a:avLst/>
          </a:prstGeom>
          <a:solidFill>
            <a:srgbClr val="00B0F0"/>
          </a:solidFill>
        </p:spPr>
        <p:txBody>
          <a:bodyPr wrap="square" rtlCol="0">
            <a:spAutoFit/>
          </a:bodyPr>
          <a:lstStyle/>
          <a:p>
            <a:endParaRPr lang="en-US"/>
          </a:p>
        </p:txBody>
      </p:sp>
      <p:sp>
        <p:nvSpPr>
          <p:cNvPr id="7" name="TextBox 6">
            <a:extLst>
              <a:ext uri="{FF2B5EF4-FFF2-40B4-BE49-F238E27FC236}">
                <a16:creationId xmlns:a16="http://schemas.microsoft.com/office/drawing/2014/main" id="{3B78D004-C8C5-4577-86C4-6A51710FD2A5}"/>
              </a:ext>
            </a:extLst>
          </p:cNvPr>
          <p:cNvSpPr txBox="1"/>
          <p:nvPr/>
        </p:nvSpPr>
        <p:spPr>
          <a:xfrm>
            <a:off x="743541" y="565265"/>
            <a:ext cx="11376415" cy="1569660"/>
          </a:xfrm>
          <a:prstGeom prst="rect">
            <a:avLst/>
          </a:prstGeom>
          <a:noFill/>
        </p:spPr>
        <p:txBody>
          <a:bodyPr wrap="square" rtlCol="0">
            <a:spAutoFit/>
          </a:bodyPr>
          <a:lstStyle/>
          <a:p>
            <a:r>
              <a:rPr lang="en-US" sz="9600" b="1"/>
              <a:t>ELL Summary Report</a:t>
            </a:r>
          </a:p>
        </p:txBody>
      </p:sp>
    </p:spTree>
    <p:extLst>
      <p:ext uri="{BB962C8B-B14F-4D97-AF65-F5344CB8AC3E}">
        <p14:creationId xmlns:p14="http://schemas.microsoft.com/office/powerpoint/2010/main" val="3481777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25">
            <a:extLst>
              <a:ext uri="{FF2B5EF4-FFF2-40B4-BE49-F238E27FC236}">
                <a16:creationId xmlns:a16="http://schemas.microsoft.com/office/drawing/2014/main" id="{541A5C72-B819-45F8-8C42-690DF253DD65}"/>
              </a:ext>
            </a:extLst>
          </p:cNvPr>
          <p:cNvSpPr/>
          <p:nvPr/>
        </p:nvSpPr>
        <p:spPr>
          <a:xfrm>
            <a:off x="156670" y="116377"/>
            <a:ext cx="14440479" cy="1862051"/>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nchor="t"/>
          <a:lstStyle/>
          <a:p>
            <a:endParaRPr lang="en-US"/>
          </a:p>
        </p:txBody>
      </p:sp>
      <p:sp>
        <p:nvSpPr>
          <p:cNvPr id="4" name="TextBox 3">
            <a:extLst>
              <a:ext uri="{FF2B5EF4-FFF2-40B4-BE49-F238E27FC236}">
                <a16:creationId xmlns:a16="http://schemas.microsoft.com/office/drawing/2014/main" id="{14BC94A8-649F-49E0-2596-C374D07B19D8}"/>
              </a:ext>
            </a:extLst>
          </p:cNvPr>
          <p:cNvSpPr txBox="1"/>
          <p:nvPr/>
        </p:nvSpPr>
        <p:spPr>
          <a:xfrm>
            <a:off x="156669" y="2039982"/>
            <a:ext cx="18646719" cy="8648521"/>
          </a:xfrm>
          <a:prstGeom prst="rect">
            <a:avLst/>
          </a:prstGeom>
          <a:noFill/>
        </p:spPr>
        <p:txBody>
          <a:bodyPr wrap="square">
            <a:spAutoFit/>
          </a:bodyPr>
          <a:lstStyle/>
          <a:p>
            <a:pPr algn="l">
              <a:lnSpc>
                <a:spcPct val="150000"/>
              </a:lnSpc>
            </a:pPr>
            <a:r>
              <a:rPr lang="en-US" sz="4000" b="1" i="0" u="none" strike="noStrike">
                <a:solidFill>
                  <a:srgbClr val="009EF3"/>
                </a:solidFill>
                <a:effectLst/>
              </a:rPr>
              <a:t>The DOE has developed capacity-building training for district staff on best practices to support autistic students in community schools. </a:t>
            </a:r>
            <a:r>
              <a:rPr lang="en-US" sz="4000" b="1">
                <a:solidFill>
                  <a:srgbClr val="009EF3"/>
                </a:solidFill>
              </a:rPr>
              <a:t>My office has</a:t>
            </a:r>
            <a:r>
              <a:rPr lang="en-US" sz="4000" b="1" i="0" u="none" strike="noStrike">
                <a:solidFill>
                  <a:srgbClr val="009EF3"/>
                </a:solidFill>
                <a:effectLst/>
              </a:rPr>
              <a:t> identified two staff members to become experts in supporting autistic learners. The following supports are available for these identified staff members: </a:t>
            </a:r>
          </a:p>
          <a:p>
            <a:pPr algn="l">
              <a:lnSpc>
                <a:spcPct val="150000"/>
              </a:lnSpc>
            </a:pPr>
            <a:endParaRPr lang="en-US" sz="4000" b="1" i="0" u="none" strike="noStrike">
              <a:solidFill>
                <a:srgbClr val="009EF3"/>
              </a:solidFill>
              <a:effectLst/>
            </a:endParaRPr>
          </a:p>
          <a:p>
            <a:pPr algn="l" rtl="0">
              <a:buFont typeface="Arial" panose="020B0604020202020204" pitchFamily="34" charset="0"/>
              <a:buChar char="•"/>
            </a:pPr>
            <a:r>
              <a:rPr lang="en-US" sz="5400" b="1" i="0" u="none" strike="noStrike">
                <a:solidFill>
                  <a:srgbClr val="FFA100"/>
                </a:solidFill>
                <a:effectLst/>
              </a:rPr>
              <a:t>Overview of Autism</a:t>
            </a:r>
          </a:p>
          <a:p>
            <a:pPr algn="l" rtl="0">
              <a:buFont typeface="Arial" panose="020B0604020202020204" pitchFamily="34" charset="0"/>
              <a:buChar char="•"/>
            </a:pPr>
            <a:r>
              <a:rPr lang="en-US" sz="5400" b="1" i="0" u="none" strike="noStrike">
                <a:solidFill>
                  <a:srgbClr val="FFA100"/>
                </a:solidFill>
                <a:effectLst/>
              </a:rPr>
              <a:t>Overview of Communication Skills </a:t>
            </a:r>
          </a:p>
          <a:p>
            <a:pPr algn="l" rtl="0">
              <a:buFont typeface="Arial" panose="020B0604020202020204" pitchFamily="34" charset="0"/>
              <a:buChar char="•"/>
            </a:pPr>
            <a:r>
              <a:rPr lang="en-US" sz="5400" b="1" i="0" u="none" strike="noStrike">
                <a:solidFill>
                  <a:srgbClr val="FFA100"/>
                </a:solidFill>
                <a:effectLst/>
              </a:rPr>
              <a:t>Overview of Executive Function Skills </a:t>
            </a:r>
          </a:p>
          <a:p>
            <a:pPr algn="l" rtl="0">
              <a:buFont typeface="Arial" panose="020B0604020202020204" pitchFamily="34" charset="0"/>
              <a:buChar char="•"/>
            </a:pPr>
            <a:r>
              <a:rPr lang="en-US" sz="5400" b="1" i="0" u="none" strike="noStrike">
                <a:solidFill>
                  <a:srgbClr val="FFA100"/>
                </a:solidFill>
                <a:effectLst/>
              </a:rPr>
              <a:t>Sensory Processing and Regulation </a:t>
            </a:r>
          </a:p>
          <a:p>
            <a:pPr algn="l"/>
            <a:endParaRPr lang="en-US" sz="4000" b="1" i="0" u="none" strike="noStrike">
              <a:solidFill>
                <a:srgbClr val="009EF3"/>
              </a:solidFill>
              <a:effectLst/>
            </a:endParaRPr>
          </a:p>
        </p:txBody>
      </p:sp>
      <p:sp>
        <p:nvSpPr>
          <p:cNvPr id="5" name="TextBox 4">
            <a:extLst>
              <a:ext uri="{FF2B5EF4-FFF2-40B4-BE49-F238E27FC236}">
                <a16:creationId xmlns:a16="http://schemas.microsoft.com/office/drawing/2014/main" id="{2D8F022A-9BB9-D387-5782-D3D3F166F187}"/>
              </a:ext>
            </a:extLst>
          </p:cNvPr>
          <p:cNvSpPr txBox="1"/>
          <p:nvPr/>
        </p:nvSpPr>
        <p:spPr>
          <a:xfrm>
            <a:off x="759978" y="693459"/>
            <a:ext cx="13233862" cy="769441"/>
          </a:xfrm>
          <a:prstGeom prst="rect">
            <a:avLst/>
          </a:prstGeom>
          <a:noFill/>
        </p:spPr>
        <p:txBody>
          <a:bodyPr wrap="square" rtlCol="0">
            <a:spAutoFit/>
          </a:bodyPr>
          <a:lstStyle/>
          <a:p>
            <a:r>
              <a:rPr lang="en-US" sz="4400" b="1"/>
              <a:t>Autism Workshop for District Staff to Support Schools</a:t>
            </a:r>
          </a:p>
        </p:txBody>
      </p:sp>
    </p:spTree>
    <p:extLst>
      <p:ext uri="{BB962C8B-B14F-4D97-AF65-F5344CB8AC3E}">
        <p14:creationId xmlns:p14="http://schemas.microsoft.com/office/powerpoint/2010/main" val="4224658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178AB1-8CB4-45A3-9062-8FA23E8CC3F2}"/>
              </a:ext>
            </a:extLst>
          </p:cNvPr>
          <p:cNvGrpSpPr/>
          <p:nvPr/>
        </p:nvGrpSpPr>
        <p:grpSpPr>
          <a:xfrm>
            <a:off x="0" y="104610"/>
            <a:ext cx="12506632" cy="1225244"/>
            <a:chOff x="-1" y="546100"/>
            <a:chExt cx="7755187" cy="828000"/>
          </a:xfrm>
        </p:grpSpPr>
        <p:grpSp>
          <p:nvGrpSpPr>
            <p:cNvPr id="15" name="Group 14">
              <a:extLst>
                <a:ext uri="{FF2B5EF4-FFF2-40B4-BE49-F238E27FC236}">
                  <a16:creationId xmlns:a16="http://schemas.microsoft.com/office/drawing/2014/main" id="{690180E4-2DA3-4A53-9D76-F0FD54A89C99}"/>
                </a:ext>
              </a:extLst>
            </p:cNvPr>
            <p:cNvGrpSpPr/>
            <p:nvPr/>
          </p:nvGrpSpPr>
          <p:grpSpPr>
            <a:xfrm>
              <a:off x="-1" y="546100"/>
              <a:ext cx="3942557" cy="828000"/>
              <a:chOff x="-1" y="546100"/>
              <a:chExt cx="3942557" cy="828000"/>
            </a:xfrm>
          </p:grpSpPr>
          <p:sp>
            <p:nvSpPr>
              <p:cNvPr id="18" name="object 25">
                <a:extLst>
                  <a:ext uri="{FF2B5EF4-FFF2-40B4-BE49-F238E27FC236}">
                    <a16:creationId xmlns:a16="http://schemas.microsoft.com/office/drawing/2014/main" id="{7CA90AAE-D612-48FE-910B-C266F9F166E3}"/>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19" name="object 25">
                <a:extLst>
                  <a:ext uri="{FF2B5EF4-FFF2-40B4-BE49-F238E27FC236}">
                    <a16:creationId xmlns:a16="http://schemas.microsoft.com/office/drawing/2014/main" id="{8B598FF6-A900-4144-B21C-815E1AE9780F}"/>
                  </a:ext>
                </a:extLst>
              </p:cNvPr>
              <p:cNvSpPr/>
              <p:nvPr/>
            </p:nvSpPr>
            <p:spPr>
              <a:xfrm>
                <a:off x="6857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grpSp>
        <p:grpSp>
          <p:nvGrpSpPr>
            <p:cNvPr id="20" name="Group 19">
              <a:extLst>
                <a:ext uri="{FF2B5EF4-FFF2-40B4-BE49-F238E27FC236}">
                  <a16:creationId xmlns:a16="http://schemas.microsoft.com/office/drawing/2014/main" id="{63BF25CA-CBCA-4729-956F-F8FCA95A8359}"/>
                </a:ext>
              </a:extLst>
            </p:cNvPr>
            <p:cNvGrpSpPr/>
            <p:nvPr/>
          </p:nvGrpSpPr>
          <p:grpSpPr>
            <a:xfrm>
              <a:off x="408772" y="546100"/>
              <a:ext cx="7346414" cy="828000"/>
              <a:chOff x="-277028" y="546100"/>
              <a:chExt cx="7346414" cy="828000"/>
            </a:xfrm>
          </p:grpSpPr>
          <p:sp>
            <p:nvSpPr>
              <p:cNvPr id="21" name="object 25">
                <a:extLst>
                  <a:ext uri="{FF2B5EF4-FFF2-40B4-BE49-F238E27FC236}">
                    <a16:creationId xmlns:a16="http://schemas.microsoft.com/office/drawing/2014/main" id="{748C4CD0-A3F7-4A02-9D64-72135F4B81DD}"/>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22" name="object 25">
                <a:extLst>
                  <a:ext uri="{FF2B5EF4-FFF2-40B4-BE49-F238E27FC236}">
                    <a16:creationId xmlns:a16="http://schemas.microsoft.com/office/drawing/2014/main" id="{541A5C72-B819-45F8-8C42-690DF253DD65}"/>
                  </a:ext>
                </a:extLst>
              </p:cNvPr>
              <p:cNvSpPr/>
              <p:nvPr/>
            </p:nvSpPr>
            <p:spPr>
              <a:xfrm>
                <a:off x="-277028" y="546100"/>
                <a:ext cx="7346414"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nchor="t"/>
              <a:lstStyle/>
              <a:p>
                <a:r>
                  <a:rPr lang="en-US" sz="6000" b="1">
                    <a:cs typeface="Times New Roman"/>
                  </a:rPr>
                  <a:t>D28 Attendance Snapshot</a:t>
                </a:r>
                <a:endParaRPr lang="en-US"/>
              </a:p>
            </p:txBody>
          </p:sp>
        </p:grpSp>
      </p:grpSp>
      <p:sp>
        <p:nvSpPr>
          <p:cNvPr id="4" name="TextBox 3">
            <a:extLst>
              <a:ext uri="{FF2B5EF4-FFF2-40B4-BE49-F238E27FC236}">
                <a16:creationId xmlns:a16="http://schemas.microsoft.com/office/drawing/2014/main" id="{2E6DF962-2C34-580F-963F-22120D97C110}"/>
              </a:ext>
            </a:extLst>
          </p:cNvPr>
          <p:cNvSpPr txBox="1"/>
          <p:nvPr/>
        </p:nvSpPr>
        <p:spPr>
          <a:xfrm>
            <a:off x="278465" y="1532588"/>
            <a:ext cx="18388452" cy="8648521"/>
          </a:xfrm>
          <a:prstGeom prst="rect">
            <a:avLst/>
          </a:prstGeom>
          <a:noFill/>
        </p:spPr>
        <p:txBody>
          <a:bodyPr wrap="square" lIns="91440" tIns="45720" rIns="91440" bIns="45720" anchor="t">
            <a:spAutoFit/>
          </a:bodyPr>
          <a:lstStyle/>
          <a:p>
            <a:r>
              <a:rPr lang="en-US" sz="3600" b="1">
                <a:highlight>
                  <a:srgbClr val="FFFF00"/>
                </a:highlight>
                <a:latin typeface="Calibri"/>
                <a:ea typeface="Calibri"/>
                <a:cs typeface="Calibri"/>
              </a:rPr>
              <a:t>DCEP - Attendance Goals</a:t>
            </a:r>
          </a:p>
          <a:p>
            <a:pPr marL="457200" indent="-457200">
              <a:lnSpc>
                <a:spcPct val="150000"/>
              </a:lnSpc>
              <a:buFont typeface="Arial"/>
              <a:buChar char="•"/>
            </a:pPr>
            <a:r>
              <a:rPr lang="en-US" sz="2800">
                <a:solidFill>
                  <a:srgbClr val="000000"/>
                </a:solidFill>
                <a:latin typeface="Calibri"/>
                <a:ea typeface="Calibri Light"/>
                <a:cs typeface="Calibri Light"/>
              </a:rPr>
              <a:t>By June 2025, we will increase district-wide attendance by </a:t>
            </a:r>
            <a:r>
              <a:rPr lang="en-US" sz="2800" b="1">
                <a:solidFill>
                  <a:srgbClr val="0070C0"/>
                </a:solidFill>
                <a:latin typeface="Calibri"/>
                <a:ea typeface="Calibri Light"/>
                <a:cs typeface="Calibri Light"/>
              </a:rPr>
              <a:t>2 percentage points</a:t>
            </a:r>
            <a:r>
              <a:rPr lang="en-US" sz="2800" b="1">
                <a:solidFill>
                  <a:srgbClr val="FF0000"/>
                </a:solidFill>
                <a:latin typeface="Calibri"/>
                <a:ea typeface="Calibri Light"/>
                <a:cs typeface="Calibri Light"/>
              </a:rPr>
              <a:t> </a:t>
            </a:r>
            <a:r>
              <a:rPr lang="en-US" sz="2800">
                <a:solidFill>
                  <a:srgbClr val="000000"/>
                </a:solidFill>
                <a:latin typeface="Calibri"/>
                <a:ea typeface="Calibri Light"/>
                <a:cs typeface="Calibri Light"/>
              </a:rPr>
              <a:t>from </a:t>
            </a:r>
            <a:r>
              <a:rPr lang="en-US" sz="2800" b="1">
                <a:solidFill>
                  <a:srgbClr val="0070C0"/>
                </a:solidFill>
                <a:latin typeface="Calibri"/>
                <a:ea typeface="Calibri Light"/>
                <a:cs typeface="Calibri Light"/>
              </a:rPr>
              <a:t>90.7%</a:t>
            </a:r>
            <a:r>
              <a:rPr lang="en-US" sz="2800">
                <a:solidFill>
                  <a:srgbClr val="0070C0"/>
                </a:solidFill>
                <a:latin typeface="Calibri"/>
                <a:ea typeface="Calibri Light"/>
                <a:cs typeface="Calibri Light"/>
              </a:rPr>
              <a:t> </a:t>
            </a:r>
            <a:r>
              <a:rPr lang="en-US" sz="2800">
                <a:solidFill>
                  <a:srgbClr val="000000"/>
                </a:solidFill>
                <a:latin typeface="Calibri"/>
                <a:ea typeface="Calibri Light"/>
                <a:cs typeface="Calibri Light"/>
              </a:rPr>
              <a:t>to </a:t>
            </a:r>
            <a:r>
              <a:rPr lang="en-US" sz="2800" b="1">
                <a:solidFill>
                  <a:srgbClr val="0070C0"/>
                </a:solidFill>
                <a:latin typeface="Calibri"/>
                <a:ea typeface="Calibri Light"/>
                <a:cs typeface="Calibri Light"/>
              </a:rPr>
              <a:t>92.7%</a:t>
            </a:r>
            <a:r>
              <a:rPr lang="en-US" sz="2800">
                <a:solidFill>
                  <a:srgbClr val="000000"/>
                </a:solidFill>
                <a:latin typeface="Calibri"/>
                <a:ea typeface="Calibri Light"/>
                <a:cs typeface="Calibri Light"/>
              </a:rPr>
              <a:t> excluding students who are long-term international travelers.</a:t>
            </a:r>
            <a:endParaRPr lang="en-US" sz="2800">
              <a:latin typeface="Calibri"/>
              <a:ea typeface="Calibri"/>
              <a:cs typeface="Calibri"/>
            </a:endParaRPr>
          </a:p>
          <a:p>
            <a:pPr marL="457200" indent="-457200">
              <a:lnSpc>
                <a:spcPct val="150000"/>
              </a:lnSpc>
              <a:buFont typeface="Arial"/>
              <a:buChar char="•"/>
            </a:pPr>
            <a:r>
              <a:rPr lang="en-US" sz="2800">
                <a:solidFill>
                  <a:srgbClr val="000000"/>
                </a:solidFill>
                <a:latin typeface="Calibri"/>
                <a:ea typeface="Calibri Light"/>
                <a:cs typeface="Calibri Light"/>
              </a:rPr>
              <a:t>By June 2025, we will reduce overall chronic absenteeism by 10% of overall Chronically Absent Students EOY 23/24 from 35% to 31%, excluding students who are long-term international travelers.</a:t>
            </a:r>
            <a:endParaRPr lang="en-US" sz="2800">
              <a:latin typeface="Calibri"/>
              <a:ea typeface="Calibri"/>
              <a:cs typeface="Calibri"/>
            </a:endParaRPr>
          </a:p>
          <a:p>
            <a:endParaRPr lang="en-US" sz="2800" b="1">
              <a:solidFill>
                <a:srgbClr val="000000"/>
              </a:solidFill>
              <a:highlight>
                <a:srgbClr val="FFFF00"/>
              </a:highlight>
              <a:latin typeface="Calibri"/>
              <a:ea typeface="Calibri"/>
              <a:cs typeface="Calibri"/>
            </a:endParaRPr>
          </a:p>
          <a:p>
            <a:r>
              <a:rPr lang="en-US" sz="3600" b="1">
                <a:solidFill>
                  <a:srgbClr val="000000"/>
                </a:solidFill>
                <a:highlight>
                  <a:srgbClr val="FFFF00"/>
                </a:highlight>
                <a:latin typeface="Calibri"/>
                <a:ea typeface="Calibri"/>
                <a:cs typeface="Calibri"/>
              </a:rPr>
              <a:t>Where are we Now: 10/31/24</a:t>
            </a:r>
            <a:endParaRPr lang="en-US" sz="3600">
              <a:solidFill>
                <a:srgbClr val="000000"/>
              </a:solidFill>
              <a:highlight>
                <a:srgbClr val="FFFF00"/>
              </a:highlight>
              <a:latin typeface="Calibri"/>
              <a:ea typeface="Calibri"/>
              <a:cs typeface="Calibri"/>
            </a:endParaRPr>
          </a:p>
          <a:p>
            <a:pPr marL="285750" indent="-285750">
              <a:lnSpc>
                <a:spcPct val="150000"/>
              </a:lnSpc>
              <a:buFont typeface="Arial"/>
              <a:buChar char="•"/>
            </a:pPr>
            <a:r>
              <a:rPr lang="en-US" sz="2800">
                <a:solidFill>
                  <a:srgbClr val="000000"/>
                </a:solidFill>
                <a:latin typeface="Calibri"/>
                <a:ea typeface="Calibri"/>
                <a:cs typeface="Calibri"/>
              </a:rPr>
              <a:t>YTD Overall Attendance:</a:t>
            </a:r>
            <a:r>
              <a:rPr lang="en-US" sz="2800">
                <a:latin typeface="Calibri"/>
                <a:ea typeface="Calibri"/>
                <a:cs typeface="Calibri"/>
              </a:rPr>
              <a:t> </a:t>
            </a:r>
            <a:r>
              <a:rPr lang="en-US" sz="2800" b="1">
                <a:solidFill>
                  <a:srgbClr val="0070C0"/>
                </a:solidFill>
                <a:latin typeface="Calibri"/>
                <a:ea typeface="Calibri"/>
                <a:cs typeface="Times New Roman"/>
              </a:rPr>
              <a:t>92.7%</a:t>
            </a:r>
            <a:r>
              <a:rPr lang="en-US" sz="2800">
                <a:solidFill>
                  <a:srgbClr val="000000"/>
                </a:solidFill>
                <a:latin typeface="Calibri"/>
                <a:ea typeface="Calibri"/>
                <a:cs typeface="Calibri"/>
              </a:rPr>
              <a:t> vs 90.9%  Citywide</a:t>
            </a:r>
          </a:p>
          <a:p>
            <a:pPr marL="285750" indent="-285750">
              <a:lnSpc>
                <a:spcPct val="150000"/>
              </a:lnSpc>
              <a:buFont typeface="Arial"/>
              <a:buChar char="•"/>
            </a:pPr>
            <a:r>
              <a:rPr lang="en-US" sz="2800">
                <a:solidFill>
                  <a:srgbClr val="000000"/>
                </a:solidFill>
                <a:latin typeface="Calibri"/>
                <a:ea typeface="Calibri"/>
                <a:cs typeface="Calibri"/>
              </a:rPr>
              <a:t>Chronic Absenteeism YTD:</a:t>
            </a:r>
            <a:r>
              <a:rPr lang="en-US" sz="2800" b="1">
                <a:solidFill>
                  <a:srgbClr val="0070C0"/>
                </a:solidFill>
                <a:latin typeface="Calibri"/>
                <a:ea typeface="Calibri"/>
                <a:cs typeface="Calibri"/>
              </a:rPr>
              <a:t> 24.6% vs </a:t>
            </a:r>
            <a:r>
              <a:rPr lang="en-US" sz="2800" b="1">
                <a:latin typeface="Calibri"/>
                <a:ea typeface="Calibri"/>
                <a:cs typeface="Calibri"/>
              </a:rPr>
              <a:t>26.4%</a:t>
            </a:r>
            <a:r>
              <a:rPr lang="en-US" sz="2800" b="1">
                <a:solidFill>
                  <a:srgbClr val="0070C0"/>
                </a:solidFill>
                <a:latin typeface="Calibri"/>
                <a:ea typeface="Calibri"/>
                <a:cs typeface="Calibri"/>
              </a:rPr>
              <a:t> SAME DATE LAST YEAR</a:t>
            </a:r>
          </a:p>
          <a:p>
            <a:pPr lvl="1"/>
            <a:endParaRPr lang="en-US" sz="2800">
              <a:solidFill>
                <a:srgbClr val="0070C0"/>
              </a:solidFill>
              <a:latin typeface="Calibri"/>
              <a:ea typeface="Calibri"/>
              <a:cs typeface="Calibri"/>
            </a:endParaRPr>
          </a:p>
          <a:p>
            <a:r>
              <a:rPr lang="en-US" sz="3600" b="1">
                <a:solidFill>
                  <a:srgbClr val="000000"/>
                </a:solidFill>
                <a:highlight>
                  <a:srgbClr val="FFFF00"/>
                </a:highlight>
                <a:latin typeface="Calibri"/>
                <a:ea typeface="Calibri"/>
                <a:cs typeface="Calibri"/>
              </a:rPr>
              <a:t>Professional Development:</a:t>
            </a:r>
            <a:r>
              <a:rPr lang="en-US" sz="3600" b="1">
                <a:solidFill>
                  <a:srgbClr val="000000"/>
                </a:solidFill>
                <a:latin typeface="Calibri"/>
                <a:ea typeface="Calibri"/>
                <a:cs typeface="Calibri"/>
              </a:rPr>
              <a:t> Election Day </a:t>
            </a:r>
            <a:endParaRPr lang="en-US" sz="3600" b="1">
              <a:solidFill>
                <a:srgbClr val="000000"/>
              </a:solidFill>
              <a:latin typeface="Calibri"/>
              <a:ea typeface="Calibri"/>
              <a:cs typeface="Times New Roman"/>
            </a:endParaRPr>
          </a:p>
          <a:p>
            <a:pPr marL="285750" indent="-285750">
              <a:buFont typeface="Arial,Sans-Serif"/>
              <a:buChar char="•"/>
            </a:pPr>
            <a:r>
              <a:rPr lang="en-US" sz="2800">
                <a:solidFill>
                  <a:srgbClr val="000000"/>
                </a:solidFill>
                <a:latin typeface="Calibri"/>
                <a:ea typeface="Calibri"/>
                <a:cs typeface="Times New Roman"/>
              </a:rPr>
              <a:t>D28 collaborated with Districts 26, 30, Bronx HS &amp; Consortium of Internationals, Outward Bound Schools (citywide) </a:t>
            </a:r>
          </a:p>
          <a:p>
            <a:pPr marL="742950" lvl="1" indent="-285750">
              <a:buFont typeface="Arial,Sans-Serif"/>
              <a:buChar char="•"/>
            </a:pPr>
            <a:r>
              <a:rPr lang="en-US" sz="2800">
                <a:solidFill>
                  <a:srgbClr val="000000"/>
                </a:solidFill>
                <a:latin typeface="Calibri"/>
                <a:ea typeface="Calibri"/>
                <a:cs typeface="Times New Roman"/>
              </a:rPr>
              <a:t>Focus on school-based practices to improve both overall attendance and chronic absenteeism </a:t>
            </a:r>
            <a:endParaRPr lang="en-US" sz="2800">
              <a:latin typeface="Calibri"/>
              <a:ea typeface="Calibri"/>
              <a:cs typeface="Calibri"/>
            </a:endParaRPr>
          </a:p>
          <a:p>
            <a:pPr marL="742950" lvl="1" indent="-285750">
              <a:buFont typeface="Arial"/>
              <a:buChar char="•"/>
            </a:pPr>
            <a:r>
              <a:rPr lang="en-US" sz="2800">
                <a:solidFill>
                  <a:srgbClr val="000000"/>
                </a:solidFill>
                <a:latin typeface="Calibri"/>
                <a:ea typeface="Calibri"/>
                <a:cs typeface="Times New Roman"/>
              </a:rPr>
              <a:t>D28 DAC Goodman and D30 DAC </a:t>
            </a:r>
            <a:r>
              <a:rPr lang="en-US" sz="2800" err="1">
                <a:solidFill>
                  <a:srgbClr val="000000"/>
                </a:solidFill>
                <a:latin typeface="Calibri"/>
                <a:ea typeface="Calibri"/>
                <a:cs typeface="Times New Roman"/>
              </a:rPr>
              <a:t>Birardi</a:t>
            </a:r>
            <a:r>
              <a:rPr lang="en-US" sz="2800">
                <a:solidFill>
                  <a:srgbClr val="000000"/>
                </a:solidFill>
                <a:latin typeface="Calibri"/>
                <a:ea typeface="Calibri"/>
                <a:cs typeface="Times New Roman"/>
              </a:rPr>
              <a:t> meet weekly to collaborate</a:t>
            </a:r>
            <a:endParaRPr lang="en-US" sz="2800">
              <a:latin typeface="Calibri"/>
              <a:ea typeface="Calibri" panose="020F0502020204030204"/>
              <a:cs typeface="Calibri" panose="020F0502020204030204"/>
            </a:endParaRPr>
          </a:p>
          <a:p>
            <a:pPr marL="285750" indent="-285750">
              <a:buFont typeface="Arial"/>
              <a:buChar char="•"/>
            </a:pPr>
            <a:r>
              <a:rPr lang="en-US" sz="2800">
                <a:solidFill>
                  <a:srgbClr val="000000"/>
                </a:solidFill>
                <a:latin typeface="Calibri"/>
                <a:ea typeface="Calibri"/>
                <a:cs typeface="Calibri"/>
              </a:rPr>
              <a:t>Principals Lever Group Session 1– Attendance </a:t>
            </a:r>
          </a:p>
          <a:p>
            <a:pPr marL="742950" lvl="1" indent="-285750">
              <a:buFont typeface="Arial"/>
              <a:buChar char="•"/>
            </a:pPr>
            <a:r>
              <a:rPr lang="en-US" sz="2800">
                <a:solidFill>
                  <a:srgbClr val="000000"/>
                </a:solidFill>
                <a:latin typeface="Calibri"/>
                <a:ea typeface="Calibri"/>
                <a:cs typeface="Calibri"/>
              </a:rPr>
              <a:t>Group of 5 Principals met to begin collaborating on a root cause and best practices discussion</a:t>
            </a:r>
          </a:p>
        </p:txBody>
      </p:sp>
    </p:spTree>
    <p:extLst>
      <p:ext uri="{BB962C8B-B14F-4D97-AF65-F5344CB8AC3E}">
        <p14:creationId xmlns:p14="http://schemas.microsoft.com/office/powerpoint/2010/main" val="2772519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178AB1-8CB4-45A3-9062-8FA23E8CC3F2}"/>
              </a:ext>
            </a:extLst>
          </p:cNvPr>
          <p:cNvGrpSpPr/>
          <p:nvPr/>
        </p:nvGrpSpPr>
        <p:grpSpPr>
          <a:xfrm>
            <a:off x="0" y="104610"/>
            <a:ext cx="12506631" cy="1225244"/>
            <a:chOff x="-1" y="546100"/>
            <a:chExt cx="7755187" cy="828000"/>
          </a:xfrm>
        </p:grpSpPr>
        <p:grpSp>
          <p:nvGrpSpPr>
            <p:cNvPr id="15" name="Group 14">
              <a:extLst>
                <a:ext uri="{FF2B5EF4-FFF2-40B4-BE49-F238E27FC236}">
                  <a16:creationId xmlns:a16="http://schemas.microsoft.com/office/drawing/2014/main" id="{690180E4-2DA3-4A53-9D76-F0FD54A89C99}"/>
                </a:ext>
              </a:extLst>
            </p:cNvPr>
            <p:cNvGrpSpPr/>
            <p:nvPr/>
          </p:nvGrpSpPr>
          <p:grpSpPr>
            <a:xfrm>
              <a:off x="-1" y="546100"/>
              <a:ext cx="3942557" cy="828000"/>
              <a:chOff x="-1" y="546100"/>
              <a:chExt cx="3942557" cy="828000"/>
            </a:xfrm>
          </p:grpSpPr>
          <p:sp>
            <p:nvSpPr>
              <p:cNvPr id="18" name="object 25">
                <a:extLst>
                  <a:ext uri="{FF2B5EF4-FFF2-40B4-BE49-F238E27FC236}">
                    <a16:creationId xmlns:a16="http://schemas.microsoft.com/office/drawing/2014/main" id="{7CA90AAE-D612-48FE-910B-C266F9F166E3}"/>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19" name="object 25">
                <a:extLst>
                  <a:ext uri="{FF2B5EF4-FFF2-40B4-BE49-F238E27FC236}">
                    <a16:creationId xmlns:a16="http://schemas.microsoft.com/office/drawing/2014/main" id="{8B598FF6-A900-4144-B21C-815E1AE9780F}"/>
                  </a:ext>
                </a:extLst>
              </p:cNvPr>
              <p:cNvSpPr/>
              <p:nvPr/>
            </p:nvSpPr>
            <p:spPr>
              <a:xfrm>
                <a:off x="6857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grpSp>
        <p:grpSp>
          <p:nvGrpSpPr>
            <p:cNvPr id="20" name="Group 19">
              <a:extLst>
                <a:ext uri="{FF2B5EF4-FFF2-40B4-BE49-F238E27FC236}">
                  <a16:creationId xmlns:a16="http://schemas.microsoft.com/office/drawing/2014/main" id="{63BF25CA-CBCA-4729-956F-F8FCA95A8359}"/>
                </a:ext>
              </a:extLst>
            </p:cNvPr>
            <p:cNvGrpSpPr/>
            <p:nvPr/>
          </p:nvGrpSpPr>
          <p:grpSpPr>
            <a:xfrm>
              <a:off x="408772" y="546100"/>
              <a:ext cx="7346414" cy="828000"/>
              <a:chOff x="-277028" y="546100"/>
              <a:chExt cx="7346414" cy="828000"/>
            </a:xfrm>
          </p:grpSpPr>
          <p:sp>
            <p:nvSpPr>
              <p:cNvPr id="21" name="object 25">
                <a:extLst>
                  <a:ext uri="{FF2B5EF4-FFF2-40B4-BE49-F238E27FC236}">
                    <a16:creationId xmlns:a16="http://schemas.microsoft.com/office/drawing/2014/main" id="{748C4CD0-A3F7-4A02-9D64-72135F4B81DD}"/>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22" name="object 25">
                <a:extLst>
                  <a:ext uri="{FF2B5EF4-FFF2-40B4-BE49-F238E27FC236}">
                    <a16:creationId xmlns:a16="http://schemas.microsoft.com/office/drawing/2014/main" id="{541A5C72-B819-45F8-8C42-690DF253DD65}"/>
                  </a:ext>
                </a:extLst>
              </p:cNvPr>
              <p:cNvSpPr/>
              <p:nvPr/>
            </p:nvSpPr>
            <p:spPr>
              <a:xfrm>
                <a:off x="-277028" y="546100"/>
                <a:ext cx="7346414"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nchor="t"/>
              <a:lstStyle/>
              <a:p>
                <a:r>
                  <a:rPr lang="en-US" sz="6000" b="1">
                    <a:cs typeface="Times New Roman"/>
                  </a:rPr>
                  <a:t>D28 Class Size/Initiatives:</a:t>
                </a:r>
                <a:endParaRPr lang="en-US"/>
              </a:p>
            </p:txBody>
          </p:sp>
        </p:grpSp>
      </p:grpSp>
      <p:sp>
        <p:nvSpPr>
          <p:cNvPr id="5" name="TextBox 4">
            <a:extLst>
              <a:ext uri="{FF2B5EF4-FFF2-40B4-BE49-F238E27FC236}">
                <a16:creationId xmlns:a16="http://schemas.microsoft.com/office/drawing/2014/main" id="{EEC7CDDD-A4BB-3177-DF6B-55428B471790}"/>
              </a:ext>
            </a:extLst>
          </p:cNvPr>
          <p:cNvSpPr txBox="1"/>
          <p:nvPr/>
        </p:nvSpPr>
        <p:spPr>
          <a:xfrm>
            <a:off x="164881" y="1502694"/>
            <a:ext cx="18232552" cy="12280285"/>
          </a:xfrm>
          <a:prstGeom prst="rect">
            <a:avLst/>
          </a:prstGeom>
          <a:noFill/>
        </p:spPr>
        <p:txBody>
          <a:bodyPr wrap="square" lIns="91440" tIns="45720" rIns="91440" bIns="45720" anchor="t">
            <a:spAutoFit/>
          </a:bodyPr>
          <a:lstStyle/>
          <a:p>
            <a:pPr lvl="2">
              <a:defRPr/>
            </a:pPr>
            <a:r>
              <a:rPr lang="en-US" sz="3600" b="1" dirty="0">
                <a:solidFill>
                  <a:srgbClr val="7030A0"/>
                </a:solidFill>
                <a:highlight>
                  <a:srgbClr val="FFFF00"/>
                </a:highlight>
                <a:ea typeface="Roboto"/>
                <a:cs typeface="Roboto"/>
              </a:rPr>
              <a:t>Class Size Reduction</a:t>
            </a:r>
            <a:r>
              <a:rPr kumimoji="0" lang="en-US" sz="3600" b="1" i="0" u="none" strike="noStrike" kern="1200" cap="none" spc="0" normalizeH="0" baseline="0" noProof="0" dirty="0">
                <a:ln>
                  <a:noFill/>
                </a:ln>
                <a:solidFill>
                  <a:srgbClr val="7030A0"/>
                </a:solidFill>
                <a:effectLst/>
                <a:highlight>
                  <a:srgbClr val="FFFF00"/>
                </a:highlight>
                <a:uLnTx/>
                <a:uFillTx/>
                <a:ea typeface="Roboto"/>
                <a:cs typeface="Roboto"/>
              </a:rPr>
              <a:t>: </a:t>
            </a:r>
            <a:endParaRPr lang="en-US" sz="3600" b="1" dirty="0">
              <a:solidFill>
                <a:srgbClr val="000000"/>
              </a:solidFill>
              <a:highlight>
                <a:srgbClr val="FFFF00"/>
              </a:highlight>
              <a:ea typeface="Calibri"/>
              <a:cs typeface="Calibri"/>
            </a:endParaRPr>
          </a:p>
          <a:p>
            <a:pPr marL="1257300" lvl="2" indent="-342900">
              <a:buFont typeface="Arial,Sans-Serif"/>
              <a:buChar char="•"/>
            </a:pPr>
            <a:endParaRPr lang="en-US" sz="3200">
              <a:solidFill>
                <a:srgbClr val="7030A0"/>
              </a:solidFill>
              <a:ea typeface="Calibri"/>
              <a:cs typeface="Calibri"/>
            </a:endParaRPr>
          </a:p>
          <a:p>
            <a:pPr marL="1257300" lvl="2" indent="-342900">
              <a:lnSpc>
                <a:spcPct val="200000"/>
              </a:lnSpc>
              <a:buFont typeface="Arial,Sans-Serif"/>
              <a:buChar char="•"/>
              <a:defRPr/>
            </a:pPr>
            <a:r>
              <a:rPr lang="en-US" sz="3600" b="1" dirty="0">
                <a:solidFill>
                  <a:srgbClr val="009EF3"/>
                </a:solidFill>
                <a:ea typeface="Roboto"/>
                <a:cs typeface="Roboto"/>
              </a:rPr>
              <a:t>Presently, we are achieving our 3% target for class size Reduction</a:t>
            </a:r>
          </a:p>
          <a:p>
            <a:pPr marL="1257300" lvl="2" indent="-342900">
              <a:lnSpc>
                <a:spcPct val="200000"/>
              </a:lnSpc>
              <a:buFont typeface="Arial,Sans-Serif"/>
              <a:buChar char="•"/>
              <a:defRPr/>
            </a:pPr>
            <a:r>
              <a:rPr lang="en-US" sz="3600" b="1" dirty="0">
                <a:solidFill>
                  <a:srgbClr val="009EF3"/>
                </a:solidFill>
                <a:ea typeface="Roboto"/>
                <a:cs typeface="Roboto"/>
              </a:rPr>
              <a:t>New York City target for 2025-2026 is 60% reduction in class size.</a:t>
            </a:r>
          </a:p>
          <a:p>
            <a:pPr marL="1257300" lvl="2" indent="-342900">
              <a:lnSpc>
                <a:spcPct val="200000"/>
              </a:lnSpc>
              <a:buFont typeface="Arial,Sans-Serif"/>
              <a:buChar char="•"/>
              <a:defRPr/>
            </a:pPr>
            <a:r>
              <a:rPr lang="en-US" sz="3600" b="1" dirty="0">
                <a:solidFill>
                  <a:srgbClr val="009EF3"/>
                </a:solidFill>
                <a:ea typeface="Roboto"/>
                <a:cs typeface="Roboto"/>
              </a:rPr>
              <a:t>For the 2025-2026, class size reduction will be encompassing a joint (NYCPS, UFT, CAA) school-based approach whereby school leaders and their SLT will submit their application for funding (via a new SAM) to continue class-size reduction for the 2025-2026 school year.  The applications will be due on December 20th, 2025. Funding will be contingent of the review of the application.</a:t>
            </a:r>
            <a:endParaRPr lang="en-US" sz="3600" b="1" i="0" u="none" strike="noStrike" kern="1200" cap="none" spc="0" normalizeH="0" baseline="0" noProof="0" dirty="0">
              <a:ln>
                <a:noFill/>
              </a:ln>
              <a:solidFill>
                <a:srgbClr val="009EF3"/>
              </a:solidFill>
              <a:effectLst/>
              <a:uLnTx/>
              <a:uFillTx/>
              <a:ea typeface="Roboto"/>
              <a:cs typeface="Roboto"/>
            </a:endParaRPr>
          </a:p>
          <a:p>
            <a:pPr lvl="2">
              <a:lnSpc>
                <a:spcPct val="200000"/>
              </a:lnSpc>
              <a:defRPr/>
            </a:pPr>
            <a:endParaRPr lang="en-US" sz="3600" b="1">
              <a:solidFill>
                <a:srgbClr val="009EF3"/>
              </a:solidFill>
              <a:ea typeface="Roboto"/>
              <a:cs typeface="Roboto"/>
            </a:endParaRPr>
          </a:p>
          <a:p>
            <a:pPr marL="1257300" lvl="2" indent="-342900">
              <a:lnSpc>
                <a:spcPct val="200000"/>
              </a:lnSpc>
              <a:buFont typeface="Arial,Sans-Serif"/>
              <a:buChar char="•"/>
              <a:defRPr/>
            </a:pPr>
            <a:endParaRPr lang="en-US" sz="2800" b="0" i="0" u="none" strike="noStrike" kern="1200" cap="none" spc="0" normalizeH="0" baseline="0" noProof="0">
              <a:ln>
                <a:noFill/>
              </a:ln>
              <a:solidFill>
                <a:srgbClr val="333333"/>
              </a:solidFill>
              <a:effectLst/>
              <a:uLnTx/>
              <a:uFillTx/>
              <a:latin typeface="Calibri" panose="020F0502020204030204"/>
              <a:ea typeface="Roboto"/>
              <a:cs typeface="Roboto"/>
            </a:endParaRPr>
          </a:p>
          <a:p>
            <a:pPr lvl="2">
              <a:lnSpc>
                <a:spcPct val="200000"/>
              </a:lnSpc>
              <a:defRPr/>
            </a:pPr>
            <a:endParaRPr lang="en-US" sz="1600">
              <a:solidFill>
                <a:srgbClr val="333333"/>
              </a:solidFill>
              <a:latin typeface="Calibri" panose="020F0502020204030204"/>
              <a:ea typeface="Roboto"/>
              <a:cs typeface="Roboto"/>
            </a:endParaRPr>
          </a:p>
          <a:p>
            <a:pPr marL="1257300" lvl="2" indent="-342900">
              <a:buFont typeface="Arial,Sans-Serif"/>
              <a:buChar char="•"/>
              <a:defRPr/>
            </a:pPr>
            <a:endParaRPr lang="en-US" sz="2800">
              <a:solidFill>
                <a:srgbClr val="333333"/>
              </a:solidFill>
              <a:latin typeface="Roboto"/>
              <a:ea typeface="Roboto"/>
              <a:cs typeface="Roboto"/>
            </a:endParaRPr>
          </a:p>
          <a:p>
            <a:pPr lvl="2">
              <a:defRPr/>
            </a:pPr>
            <a:endParaRPr lang="en-US" sz="3200">
              <a:solidFill>
                <a:prstClr val="black"/>
              </a:solidFill>
              <a:latin typeface="Roboto"/>
              <a:ea typeface="Roboto"/>
              <a:cs typeface="Roboto"/>
            </a:endParaRPr>
          </a:p>
        </p:txBody>
      </p:sp>
    </p:spTree>
    <p:extLst>
      <p:ext uri="{BB962C8B-B14F-4D97-AF65-F5344CB8AC3E}">
        <p14:creationId xmlns:p14="http://schemas.microsoft.com/office/powerpoint/2010/main" val="12777237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arth’s history, The beginning - by Lifeliqe.pptx" id="{E25CC431-43A8-448A-845B-6834F5801C19}" vid="{4F4D894A-5B42-4CD6-B809-B6FAA25A6C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118e9eb-25bf-4891-b5be-0fae27b6388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128B851B94BE41BDE93B1F14209620" ma:contentTypeVersion="16" ma:contentTypeDescription="Create a new document." ma:contentTypeScope="" ma:versionID="27da819695d52121c5f2099fb7b0a7d9">
  <xsd:schema xmlns:xsd="http://www.w3.org/2001/XMLSchema" xmlns:xs="http://www.w3.org/2001/XMLSchema" xmlns:p="http://schemas.microsoft.com/office/2006/metadata/properties" xmlns:ns3="6118e9eb-25bf-4891-b5be-0fae27b63882" xmlns:ns4="f7cd8bb7-ee72-4a22-8d56-bbac53f6b69e" targetNamespace="http://schemas.microsoft.com/office/2006/metadata/properties" ma:root="true" ma:fieldsID="713b8b7d7bc7347d7e463cc7a6bfb0cb" ns3:_="" ns4:_="">
    <xsd:import namespace="6118e9eb-25bf-4891-b5be-0fae27b63882"/>
    <xsd:import namespace="f7cd8bb7-ee72-4a22-8d56-bbac53f6b69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8e9eb-25bf-4891-b5be-0fae27b6388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cd8bb7-ee72-4a22-8d56-bbac53f6b69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0253F9-6EA4-4FC5-A66C-3D8899FCD5DD}">
  <ds:schemaRefs>
    <ds:schemaRef ds:uri="6118e9eb-25bf-4891-b5be-0fae27b63882"/>
    <ds:schemaRef ds:uri="f7cd8bb7-ee72-4a22-8d56-bbac53f6b69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ABB5405-D854-4F26-9BD8-5AF5D0E4FB19}">
  <ds:schemaRefs>
    <ds:schemaRef ds:uri="6118e9eb-25bf-4891-b5be-0fae27b63882"/>
    <ds:schemaRef ds:uri="f7cd8bb7-ee72-4a22-8d56-bbac53f6b69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6E24171-8170-4082-8342-58F1E7D159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Application>Microsoft Office PowerPoint</Application>
  <PresentationFormat>Custom</PresentationFormat>
  <Slides>10</Slides>
  <Notes>1</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5</cp:revision>
  <dcterms:created xsi:type="dcterms:W3CDTF">2023-10-19T16:14:54Z</dcterms:created>
  <dcterms:modified xsi:type="dcterms:W3CDTF">2024-11-07T23:36:31Z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0x0101009F128B851B94BE41BDE93B1F14209620</vt:lpwstr>
  </property>
</Properties>
</file>